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47ac7084d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c1cb83e1840e2"/>
  </p:sldMasterIdLst>
  <p:sldIdLst>
    <p:sldId xmlns:r="http://schemas.openxmlformats.org/officeDocument/2006/relationships" id="256" r:id="Rd471980e36524eab"/>
    <p:sldId xmlns:r="http://schemas.openxmlformats.org/officeDocument/2006/relationships" id="257" r:id="R7e5cd8916b5441db"/>
    <p:sldId xmlns:r="http://schemas.openxmlformats.org/officeDocument/2006/relationships" id="258" r:id="Rcf383bb28bca4ed5"/>
    <p:sldId xmlns:r="http://schemas.openxmlformats.org/officeDocument/2006/relationships" id="259" r:id="R76783c2a76814dd6"/>
    <p:sldId xmlns:r="http://schemas.openxmlformats.org/officeDocument/2006/relationships" id="260" r:id="R48f6071c0ea1491f"/>
    <p:sldId xmlns:r="http://schemas.openxmlformats.org/officeDocument/2006/relationships" id="261" r:id="R7b31da59a7f54ea7"/>
    <p:sldId xmlns:r="http://schemas.openxmlformats.org/officeDocument/2006/relationships" id="262" r:id="Rd61f557e6c05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c1cb83e1840e2" /><Relationship Type="http://schemas.openxmlformats.org/officeDocument/2006/relationships/slide" Target="/ppt/slides/slide1.xml" Id="Rd471980e36524eab" /><Relationship Type="http://schemas.openxmlformats.org/officeDocument/2006/relationships/slide" Target="/ppt/slides/slide2.xml" Id="R7e5cd8916b5441db" /><Relationship Type="http://schemas.openxmlformats.org/officeDocument/2006/relationships/slide" Target="/ppt/slides/slide3.xml" Id="Rcf383bb28bca4ed5" /><Relationship Type="http://schemas.openxmlformats.org/officeDocument/2006/relationships/slide" Target="/ppt/slides/slide4.xml" Id="R76783c2a76814dd6" /><Relationship Type="http://schemas.openxmlformats.org/officeDocument/2006/relationships/slide" Target="/ppt/slides/slide5.xml" Id="R48f6071c0ea1491f" /><Relationship Type="http://schemas.openxmlformats.org/officeDocument/2006/relationships/slide" Target="/ppt/slides/slide6.xml" Id="R7b31da59a7f54ea7" /><Relationship Type="http://schemas.openxmlformats.org/officeDocument/2006/relationships/slide" Target="/ppt/slides/slide7.xml" Id="Rd61f557e6c05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f50fe7c4a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cbf4c0d4042d3" /><Relationship Type="http://schemas.openxmlformats.org/officeDocument/2006/relationships/theme" Target="/ppt/slideMasters/theme/theme1.xml" Id="Rd258aca7f78a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cbf4c0d40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e62f3e3db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c962e6ac8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13df61d3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5db3426c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0dbdb5c13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f3594fffa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95d20dace46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GAMMELSÆTER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GAMMELSÆTER MASKIN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11 337 228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GAMMELSÆTER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73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987 168 706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GAMMELSÆTER MASKIN AS</a:t>
            </a:r>
          </a:p>
        </p:txBody>
      </p:sp>
    </p:spTree>
  </p:cSld>
  <p:clrMapOvr>
    <a:masterClrMapping xmlns:a="http://schemas.openxmlformats.org/drawingml/2006/main"/>
  </p:clrMapOvr>
</p:sld>
</file>