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ae9c34a75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a064a46654202"/>
  </p:sldMasterIdLst>
  <p:sldIdLst>
    <p:sldId xmlns:r="http://schemas.openxmlformats.org/officeDocument/2006/relationships" id="256" r:id="Ra5f7d152254043fe"/>
    <p:sldId xmlns:r="http://schemas.openxmlformats.org/officeDocument/2006/relationships" id="257" r:id="R72b16e539d394b28"/>
    <p:sldId xmlns:r="http://schemas.openxmlformats.org/officeDocument/2006/relationships" id="258" r:id="R50eb1220b9154248"/>
    <p:sldId xmlns:r="http://schemas.openxmlformats.org/officeDocument/2006/relationships" id="259" r:id="R2b36f9f449174289"/>
    <p:sldId xmlns:r="http://schemas.openxmlformats.org/officeDocument/2006/relationships" id="260" r:id="R9d0be6fb6c9b4853"/>
    <p:sldId xmlns:r="http://schemas.openxmlformats.org/officeDocument/2006/relationships" id="261" r:id="Rf5e5a36049be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a064a46654202" /><Relationship Type="http://schemas.openxmlformats.org/officeDocument/2006/relationships/slide" Target="/ppt/slides/slide1.xml" Id="Ra5f7d152254043fe" /><Relationship Type="http://schemas.openxmlformats.org/officeDocument/2006/relationships/slide" Target="/ppt/slides/slide2.xml" Id="R72b16e539d394b28" /><Relationship Type="http://schemas.openxmlformats.org/officeDocument/2006/relationships/slide" Target="/ppt/slides/slide3.xml" Id="R50eb1220b9154248" /><Relationship Type="http://schemas.openxmlformats.org/officeDocument/2006/relationships/slide" Target="/ppt/slides/slide4.xml" Id="R2b36f9f449174289" /><Relationship Type="http://schemas.openxmlformats.org/officeDocument/2006/relationships/slide" Target="/ppt/slides/slide5.xml" Id="R9d0be6fb6c9b4853" /><Relationship Type="http://schemas.openxmlformats.org/officeDocument/2006/relationships/slide" Target="/ppt/slides/slide6.xml" Id="Rf5e5a36049be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8be3d0f77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2c3b187348ae" /><Relationship Type="http://schemas.openxmlformats.org/officeDocument/2006/relationships/theme" Target="/ppt/slideMasters/theme/theme1.xml" Id="Ra1e88849450d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e2c3b1873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bddb2c52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2bb9b00c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63d05791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2ba40a5b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d5db99196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c4907b8b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WWW.EIENDOMSDRIFT.CC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WWW.EIENDOMSDRIFT.CC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WWW.EIENDOMSDRIFT.CC SA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WWW.EIENDOMSDRIFT.CC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WWW.EIENDOMSDRIFT.CC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WWW.EIENDOMSDRIFT.CC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21 963 761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51 037 268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WWW.EIENDOMSDRIFT.CC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Østenåvegen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kundeservice@eiendomsdrift.cc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www.eiendomsdrift.cc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987 196 106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WWW.EIENDOMSDRIFT.CC SA</a:t>
            </a:r>
          </a:p>
        </p:txBody>
      </p:sp>
    </p:spTree>
  </p:cSld>
  <p:clrMapOvr>
    <a:masterClrMapping xmlns:a="http://schemas.openxmlformats.org/drawingml/2006/main"/>
  </p:clrMapOvr>
</p:sld>
</file>