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599fe0aa34e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5bd3a726441d0"/>
  </p:sldMasterIdLst>
  <p:sldIdLst>
    <p:sldId xmlns:r="http://schemas.openxmlformats.org/officeDocument/2006/relationships" id="256" r:id="R648606b1d11a4047"/>
    <p:sldId xmlns:r="http://schemas.openxmlformats.org/officeDocument/2006/relationships" id="257" r:id="Rf7d77a9a32834ce4"/>
    <p:sldId xmlns:r="http://schemas.openxmlformats.org/officeDocument/2006/relationships" id="258" r:id="R68ea5a3cb4af486a"/>
    <p:sldId xmlns:r="http://schemas.openxmlformats.org/officeDocument/2006/relationships" id="259" r:id="Rf2d6053459364eec"/>
    <p:sldId xmlns:r="http://schemas.openxmlformats.org/officeDocument/2006/relationships" id="260" r:id="Rec7b2a550976462e"/>
    <p:sldId xmlns:r="http://schemas.openxmlformats.org/officeDocument/2006/relationships" id="261" r:id="R16b57520e7264c30"/>
    <p:sldId xmlns:r="http://schemas.openxmlformats.org/officeDocument/2006/relationships" id="262" r:id="R2ec596188434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5bd3a726441d0" /><Relationship Type="http://schemas.openxmlformats.org/officeDocument/2006/relationships/slide" Target="/ppt/slides/slide1.xml" Id="R648606b1d11a4047" /><Relationship Type="http://schemas.openxmlformats.org/officeDocument/2006/relationships/slide" Target="/ppt/slides/slide2.xml" Id="Rf7d77a9a32834ce4" /><Relationship Type="http://schemas.openxmlformats.org/officeDocument/2006/relationships/slide" Target="/ppt/slides/slide3.xml" Id="R68ea5a3cb4af486a" /><Relationship Type="http://schemas.openxmlformats.org/officeDocument/2006/relationships/slide" Target="/ppt/slides/slide4.xml" Id="Rf2d6053459364eec" /><Relationship Type="http://schemas.openxmlformats.org/officeDocument/2006/relationships/slide" Target="/ppt/slides/slide5.xml" Id="Rec7b2a550976462e" /><Relationship Type="http://schemas.openxmlformats.org/officeDocument/2006/relationships/slide" Target="/ppt/slides/slide6.xml" Id="R16b57520e7264c30" /><Relationship Type="http://schemas.openxmlformats.org/officeDocument/2006/relationships/slide" Target="/ppt/slides/slide7.xml" Id="R2ec596188434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328cd8d5e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6abc86370486a" /><Relationship Type="http://schemas.openxmlformats.org/officeDocument/2006/relationships/theme" Target="/ppt/slideMasters/theme/theme1.xml" Id="Rc587ca9769a3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56abc86370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67aec4049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bf735ba04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82db8353c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b7c8115de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5e4eae84a49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26e1b105244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49d9e7073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GRIMEN HOLDING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7 689 975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GRIMEN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Nygardsvegen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987 200 537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GRIMEN HOLDING AS</a:t>
            </a:r>
          </a:p>
        </p:txBody>
      </p:sp>
    </p:spTree>
  </p:cSld>
  <p:clrMapOvr>
    <a:masterClrMapping xmlns:a="http://schemas.openxmlformats.org/drawingml/2006/main"/>
  </p:clrMapOvr>
</p:sld>
</file>