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f15dfe0fc24f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74a4661d954ffb"/>
  </p:sldMasterIdLst>
  <p:sldIdLst>
    <p:sldId xmlns:r="http://schemas.openxmlformats.org/officeDocument/2006/relationships" id="256" r:id="R4186c69c30d4420f"/>
    <p:sldId xmlns:r="http://schemas.openxmlformats.org/officeDocument/2006/relationships" id="257" r:id="R6da616a5d5ea4548"/>
    <p:sldId xmlns:r="http://schemas.openxmlformats.org/officeDocument/2006/relationships" id="258" r:id="R45e9ac2d794f4516"/>
    <p:sldId xmlns:r="http://schemas.openxmlformats.org/officeDocument/2006/relationships" id="259" r:id="Re23e228bcb034979"/>
    <p:sldId xmlns:r="http://schemas.openxmlformats.org/officeDocument/2006/relationships" id="260" r:id="Rb5ee5d6872174f5d"/>
    <p:sldId xmlns:r="http://schemas.openxmlformats.org/officeDocument/2006/relationships" id="261" r:id="R6090c49604094dd8"/>
    <p:sldId xmlns:r="http://schemas.openxmlformats.org/officeDocument/2006/relationships" id="262" r:id="R687cbd78c4104b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74a4661d954ffb" /><Relationship Type="http://schemas.openxmlformats.org/officeDocument/2006/relationships/slide" Target="/ppt/slides/slide1.xml" Id="R4186c69c30d4420f" /><Relationship Type="http://schemas.openxmlformats.org/officeDocument/2006/relationships/slide" Target="/ppt/slides/slide2.xml" Id="R6da616a5d5ea4548" /><Relationship Type="http://schemas.openxmlformats.org/officeDocument/2006/relationships/slide" Target="/ppt/slides/slide3.xml" Id="R45e9ac2d794f4516" /><Relationship Type="http://schemas.openxmlformats.org/officeDocument/2006/relationships/slide" Target="/ppt/slides/slide4.xml" Id="Re23e228bcb034979" /><Relationship Type="http://schemas.openxmlformats.org/officeDocument/2006/relationships/slide" Target="/ppt/slides/slide5.xml" Id="Rb5ee5d6872174f5d" /><Relationship Type="http://schemas.openxmlformats.org/officeDocument/2006/relationships/slide" Target="/ppt/slides/slide6.xml" Id="R6090c49604094dd8" /><Relationship Type="http://schemas.openxmlformats.org/officeDocument/2006/relationships/slide" Target="/ppt/slides/slide7.xml" Id="R687cbd78c4104b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4c5e9559584c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c0e065ec44660" /><Relationship Type="http://schemas.openxmlformats.org/officeDocument/2006/relationships/theme" Target="/ppt/slideMasters/theme/theme1.xml" Id="Rc44082c6fffa4d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cc0e065ec446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c47410d4e41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40dcd5d224e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bc66c1fd648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e3d2f3cc840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2e7a327d547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f4e3158d24f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5c210ebb444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AJOUR REGNSKAP MANDAL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AJOUR REGNSKAP MANDAL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5 967 007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837 435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659 878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1 805 344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3 340 595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 EIENDOMSUTVIKLING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26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roger@ajour-as.no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ajour-as.no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987 209 704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MANDAL AS</a:t>
            </a:r>
          </a:p>
        </p:txBody>
      </p:sp>
    </p:spTree>
  </p:cSld>
  <p:clrMapOvr>
    <a:masterClrMapping xmlns:a="http://schemas.openxmlformats.org/drawingml/2006/main"/>
  </p:clrMapOvr>
</p:sld>
</file>