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5c05aa72d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a8ccce0d747b3"/>
  </p:sldMasterIdLst>
  <p:sldIdLst>
    <p:sldId xmlns:r="http://schemas.openxmlformats.org/officeDocument/2006/relationships" id="256" r:id="Ra1d85bb245fb4a4d"/>
    <p:sldId xmlns:r="http://schemas.openxmlformats.org/officeDocument/2006/relationships" id="257" r:id="R81665df425d247d9"/>
    <p:sldId xmlns:r="http://schemas.openxmlformats.org/officeDocument/2006/relationships" id="258" r:id="R19553ef9977a455f"/>
    <p:sldId xmlns:r="http://schemas.openxmlformats.org/officeDocument/2006/relationships" id="259" r:id="R47d5bb6016cd461e"/>
    <p:sldId xmlns:r="http://schemas.openxmlformats.org/officeDocument/2006/relationships" id="260" r:id="R793603f99a294525"/>
    <p:sldId xmlns:r="http://schemas.openxmlformats.org/officeDocument/2006/relationships" id="261" r:id="R53e917d11c894c6f"/>
    <p:sldId xmlns:r="http://schemas.openxmlformats.org/officeDocument/2006/relationships" id="262" r:id="R7a6542035afe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a8ccce0d747b3" /><Relationship Type="http://schemas.openxmlformats.org/officeDocument/2006/relationships/slide" Target="/ppt/slides/slide1.xml" Id="Ra1d85bb245fb4a4d" /><Relationship Type="http://schemas.openxmlformats.org/officeDocument/2006/relationships/slide" Target="/ppt/slides/slide2.xml" Id="R81665df425d247d9" /><Relationship Type="http://schemas.openxmlformats.org/officeDocument/2006/relationships/slide" Target="/ppt/slides/slide3.xml" Id="R19553ef9977a455f" /><Relationship Type="http://schemas.openxmlformats.org/officeDocument/2006/relationships/slide" Target="/ppt/slides/slide4.xml" Id="R47d5bb6016cd461e" /><Relationship Type="http://schemas.openxmlformats.org/officeDocument/2006/relationships/slide" Target="/ppt/slides/slide5.xml" Id="R793603f99a294525" /><Relationship Type="http://schemas.openxmlformats.org/officeDocument/2006/relationships/slide" Target="/ppt/slides/slide6.xml" Id="R53e917d11c894c6f" /><Relationship Type="http://schemas.openxmlformats.org/officeDocument/2006/relationships/slide" Target="/ppt/slides/slide7.xml" Id="R7a6542035afe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764a127b5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be4315ddc426d" /><Relationship Type="http://schemas.openxmlformats.org/officeDocument/2006/relationships/theme" Target="/ppt/slideMasters/theme/theme1.xml" Id="Rb000339b0351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be4315ddc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914c5941e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43bfe8d2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4e6b53f92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9987b8fb9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68d5d6ed8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9c0376dfb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ac53d5abd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ÅLESUND TEAM-REVISJON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ÅLESUND TEAM-REVISJON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8 411 763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3 676 393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25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arnfinn.endresen@spm-revisjon.no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www.team-revisjon.no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987 210 818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