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70c6054fb743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db0da0aee4452a"/>
  </p:sldMasterIdLst>
  <p:sldIdLst>
    <p:sldId xmlns:r="http://schemas.openxmlformats.org/officeDocument/2006/relationships" id="256" r:id="R705afe3d64ea47be"/>
    <p:sldId xmlns:r="http://schemas.openxmlformats.org/officeDocument/2006/relationships" id="257" r:id="R4cde6d1970944320"/>
    <p:sldId xmlns:r="http://schemas.openxmlformats.org/officeDocument/2006/relationships" id="258" r:id="R60d81c24890246ae"/>
    <p:sldId xmlns:r="http://schemas.openxmlformats.org/officeDocument/2006/relationships" id="259" r:id="Ra71e31a8be434f28"/>
    <p:sldId xmlns:r="http://schemas.openxmlformats.org/officeDocument/2006/relationships" id="260" r:id="R92d6d1a3c4e349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db0da0aee4452a" /><Relationship Type="http://schemas.openxmlformats.org/officeDocument/2006/relationships/slide" Target="/ppt/slides/slide1.xml" Id="R705afe3d64ea47be" /><Relationship Type="http://schemas.openxmlformats.org/officeDocument/2006/relationships/slide" Target="/ppt/slides/slide2.xml" Id="R4cde6d1970944320" /><Relationship Type="http://schemas.openxmlformats.org/officeDocument/2006/relationships/slide" Target="/ppt/slides/slide3.xml" Id="R60d81c24890246ae" /><Relationship Type="http://schemas.openxmlformats.org/officeDocument/2006/relationships/slide" Target="/ppt/slides/slide4.xml" Id="Ra71e31a8be434f28" /><Relationship Type="http://schemas.openxmlformats.org/officeDocument/2006/relationships/slide" Target="/ppt/slides/slide5.xml" Id="R92d6d1a3c4e349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489b43986d48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19382841b4873" /><Relationship Type="http://schemas.openxmlformats.org/officeDocument/2006/relationships/theme" Target="/ppt/slideMasters/theme/theme1.xml" Id="Rae702dc85c1f44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e19382841b48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16aad205e42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f2c90898343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8d29046db49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98da5216b46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2a3ac38164a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ELDRE NYGAARDSGUTTERS 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ELDRE NYGAARDSGUTTERS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ELDRE NYGAARDSGUTTERS FORENING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ELDRE NYGAARDSGUTTERS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ELDRE NYGAARDSGUTTERS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ELDRE NYGAARDSGUTTERS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Konsul Børs' gate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www.enf.no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987 212 713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ELDRE NYGAARDSGUTTERS FORENING</a:t>
            </a:r>
          </a:p>
        </p:txBody>
      </p:sp>
    </p:spTree>
  </p:cSld>
  <p:clrMapOvr>
    <a:masterClrMapping xmlns:a="http://schemas.openxmlformats.org/drawingml/2006/main"/>
  </p:clrMapOvr>
</p:sld>
</file>