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bf2ad5b10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02f82f6a745aa"/>
  </p:sldMasterIdLst>
  <p:sldIdLst>
    <p:sldId xmlns:r="http://schemas.openxmlformats.org/officeDocument/2006/relationships" id="256" r:id="R769f44a2479f42ec"/>
    <p:sldId xmlns:r="http://schemas.openxmlformats.org/officeDocument/2006/relationships" id="257" r:id="Raedabfb0f4664c40"/>
    <p:sldId xmlns:r="http://schemas.openxmlformats.org/officeDocument/2006/relationships" id="258" r:id="Rc7a3e86ec0aa41b3"/>
    <p:sldId xmlns:r="http://schemas.openxmlformats.org/officeDocument/2006/relationships" id="259" r:id="R6ba28a304cb14236"/>
    <p:sldId xmlns:r="http://schemas.openxmlformats.org/officeDocument/2006/relationships" id="260" r:id="Rdbe6eeacff2b4fa4"/>
    <p:sldId xmlns:r="http://schemas.openxmlformats.org/officeDocument/2006/relationships" id="261" r:id="R41a75335c19b4e46"/>
    <p:sldId xmlns:r="http://schemas.openxmlformats.org/officeDocument/2006/relationships" id="262" r:id="Rfecc5804de33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02f82f6a745aa" /><Relationship Type="http://schemas.openxmlformats.org/officeDocument/2006/relationships/slide" Target="/ppt/slides/slide1.xml" Id="R769f44a2479f42ec" /><Relationship Type="http://schemas.openxmlformats.org/officeDocument/2006/relationships/slide" Target="/ppt/slides/slide2.xml" Id="Raedabfb0f4664c40" /><Relationship Type="http://schemas.openxmlformats.org/officeDocument/2006/relationships/slide" Target="/ppt/slides/slide3.xml" Id="Rc7a3e86ec0aa41b3" /><Relationship Type="http://schemas.openxmlformats.org/officeDocument/2006/relationships/slide" Target="/ppt/slides/slide4.xml" Id="R6ba28a304cb14236" /><Relationship Type="http://schemas.openxmlformats.org/officeDocument/2006/relationships/slide" Target="/ppt/slides/slide5.xml" Id="Rdbe6eeacff2b4fa4" /><Relationship Type="http://schemas.openxmlformats.org/officeDocument/2006/relationships/slide" Target="/ppt/slides/slide6.xml" Id="R41a75335c19b4e46" /><Relationship Type="http://schemas.openxmlformats.org/officeDocument/2006/relationships/slide" Target="/ppt/slides/slide7.xml" Id="Rfecc5804de33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7329ef88e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0c766b46a4e21" /><Relationship Type="http://schemas.openxmlformats.org/officeDocument/2006/relationships/theme" Target="/ppt/slideMasters/theme/theme1.xml" Id="Rf747036a7f2e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0c766b46a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0e2cacf9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3c74a75a8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ce717db64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5694a87f3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dfd20adbd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64e9549c6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987bd7cf2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IKT-ELEKTRO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IKT-ELEKTRO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IKT-ELEKTRO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IKT-ELEKTRO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IKT-ELEKTRO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IKT-ELEKTRO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25 039 670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2 500 981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9 684 081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18 098 090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IKT-ELEKTRO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 HENNING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TORE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ØYVIND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IKT-ELEKTRO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65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post@ikt-elektro.no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987 218 452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IKT-ELEKTRO AS</a:t>
            </a:r>
          </a:p>
        </p:txBody>
      </p:sp>
    </p:spTree>
  </p:cSld>
  <p:clrMapOvr>
    <a:masterClrMapping xmlns:a="http://schemas.openxmlformats.org/drawingml/2006/main"/>
  </p:clrMapOvr>
</p:sld>
</file>