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73471e38c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219dc81d24a15"/>
  </p:sldMasterIdLst>
  <p:sldIdLst>
    <p:sldId xmlns:r="http://schemas.openxmlformats.org/officeDocument/2006/relationships" id="256" r:id="R90902c1bcc5d48e2"/>
    <p:sldId xmlns:r="http://schemas.openxmlformats.org/officeDocument/2006/relationships" id="257" r:id="Rd2b51c36b7e942a8"/>
    <p:sldId xmlns:r="http://schemas.openxmlformats.org/officeDocument/2006/relationships" id="258" r:id="Rd008e7796a744844"/>
    <p:sldId xmlns:r="http://schemas.openxmlformats.org/officeDocument/2006/relationships" id="259" r:id="R5e63437de06a4704"/>
    <p:sldId xmlns:r="http://schemas.openxmlformats.org/officeDocument/2006/relationships" id="260" r:id="R738508451cd74343"/>
    <p:sldId xmlns:r="http://schemas.openxmlformats.org/officeDocument/2006/relationships" id="261" r:id="Ra827b5c6fa964a1a"/>
    <p:sldId xmlns:r="http://schemas.openxmlformats.org/officeDocument/2006/relationships" id="262" r:id="R150099147298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219dc81d24a15" /><Relationship Type="http://schemas.openxmlformats.org/officeDocument/2006/relationships/slide" Target="/ppt/slides/slide1.xml" Id="R90902c1bcc5d48e2" /><Relationship Type="http://schemas.openxmlformats.org/officeDocument/2006/relationships/slide" Target="/ppt/slides/slide2.xml" Id="Rd2b51c36b7e942a8" /><Relationship Type="http://schemas.openxmlformats.org/officeDocument/2006/relationships/slide" Target="/ppt/slides/slide3.xml" Id="Rd008e7796a744844" /><Relationship Type="http://schemas.openxmlformats.org/officeDocument/2006/relationships/slide" Target="/ppt/slides/slide4.xml" Id="R5e63437de06a4704" /><Relationship Type="http://schemas.openxmlformats.org/officeDocument/2006/relationships/slide" Target="/ppt/slides/slide5.xml" Id="R738508451cd74343" /><Relationship Type="http://schemas.openxmlformats.org/officeDocument/2006/relationships/slide" Target="/ppt/slides/slide6.xml" Id="Ra827b5c6fa964a1a" /><Relationship Type="http://schemas.openxmlformats.org/officeDocument/2006/relationships/slide" Target="/ppt/slides/slide7.xml" Id="R150099147298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54292c7a3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90e15b2f46a0" /><Relationship Type="http://schemas.openxmlformats.org/officeDocument/2006/relationships/theme" Target="/ppt/slideMasters/theme/theme1.xml" Id="R9473d965e521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190e15b2f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1c30b2c08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37e41ee35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3abe43973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cdcbe58e2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b8d1d3de4e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665008cfe4c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b64d71d3740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KB BLIKK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 BLIKK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18 082 657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 STIAN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987 220 023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 BLIKK HOLDING AS</a:t>
            </a:r>
          </a:p>
        </p:txBody>
      </p:sp>
    </p:spTree>
  </p:cSld>
  <p:clrMapOvr>
    <a:masterClrMapping xmlns:a="http://schemas.openxmlformats.org/drawingml/2006/main"/>
  </p:clrMapOvr>
</p:sld>
</file>