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1ba7bfd54f4b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ede3a95b014556"/>
  </p:sldMasterIdLst>
  <p:sldIdLst>
    <p:sldId xmlns:r="http://schemas.openxmlformats.org/officeDocument/2006/relationships" id="256" r:id="R6d343127ce0e4729"/>
    <p:sldId xmlns:r="http://schemas.openxmlformats.org/officeDocument/2006/relationships" id="257" r:id="R44498f122bdc4485"/>
    <p:sldId xmlns:r="http://schemas.openxmlformats.org/officeDocument/2006/relationships" id="258" r:id="R4caad8cf1d6d4dd2"/>
    <p:sldId xmlns:r="http://schemas.openxmlformats.org/officeDocument/2006/relationships" id="259" r:id="R211768238b7b4f32"/>
    <p:sldId xmlns:r="http://schemas.openxmlformats.org/officeDocument/2006/relationships" id="260" r:id="R58934b777c46403e"/>
    <p:sldId xmlns:r="http://schemas.openxmlformats.org/officeDocument/2006/relationships" id="261" r:id="Rb7300fd3b5af40c2"/>
    <p:sldId xmlns:r="http://schemas.openxmlformats.org/officeDocument/2006/relationships" id="262" r:id="Rf054c9546d1c48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de3a95b014556" /><Relationship Type="http://schemas.openxmlformats.org/officeDocument/2006/relationships/slide" Target="/ppt/slides/slide1.xml" Id="R6d343127ce0e4729" /><Relationship Type="http://schemas.openxmlformats.org/officeDocument/2006/relationships/slide" Target="/ppt/slides/slide2.xml" Id="R44498f122bdc4485" /><Relationship Type="http://schemas.openxmlformats.org/officeDocument/2006/relationships/slide" Target="/ppt/slides/slide3.xml" Id="R4caad8cf1d6d4dd2" /><Relationship Type="http://schemas.openxmlformats.org/officeDocument/2006/relationships/slide" Target="/ppt/slides/slide4.xml" Id="R211768238b7b4f32" /><Relationship Type="http://schemas.openxmlformats.org/officeDocument/2006/relationships/slide" Target="/ppt/slides/slide5.xml" Id="R58934b777c46403e" /><Relationship Type="http://schemas.openxmlformats.org/officeDocument/2006/relationships/slide" Target="/ppt/slides/slide6.xml" Id="Rb7300fd3b5af40c2" /><Relationship Type="http://schemas.openxmlformats.org/officeDocument/2006/relationships/slide" Target="/ppt/slides/slide7.xml" Id="Rf054c9546d1c48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a8fab6efd47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83b14b75240f4" /><Relationship Type="http://schemas.openxmlformats.org/officeDocument/2006/relationships/theme" Target="/ppt/slideMasters/theme/theme1.xml" Id="R3190df2927ab44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e83b14b75240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dbbf9a18648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0691feaca47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2f56c30164b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9810997e948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0463e26354f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fbb32f83d4e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a5bc7dd204f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TICON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TICON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15 766 021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15 185 281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12 443 766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140 569 624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182 499 356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TICON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Strømsø torg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firmapost@ticon.no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987 238 658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TICON INVEST AS</a:t>
            </a:r>
          </a:p>
        </p:txBody>
      </p:sp>
    </p:spTree>
  </p:cSld>
  <p:clrMapOvr>
    <a:masterClrMapping xmlns:a="http://schemas.openxmlformats.org/drawingml/2006/main"/>
  </p:clrMapOvr>
</p:sld>
</file>