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b088081a4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bf2f91b3a43ba"/>
  </p:sldMasterIdLst>
  <p:sldIdLst>
    <p:sldId xmlns:r="http://schemas.openxmlformats.org/officeDocument/2006/relationships" id="256" r:id="R8e7024abbcd84174"/>
    <p:sldId xmlns:r="http://schemas.openxmlformats.org/officeDocument/2006/relationships" id="257" r:id="Re2e1266a2bfc4680"/>
    <p:sldId xmlns:r="http://schemas.openxmlformats.org/officeDocument/2006/relationships" id="258" r:id="Rdf3e4a719f70434b"/>
    <p:sldId xmlns:r="http://schemas.openxmlformats.org/officeDocument/2006/relationships" id="259" r:id="R94f940fcd4e84fa9"/>
    <p:sldId xmlns:r="http://schemas.openxmlformats.org/officeDocument/2006/relationships" id="260" r:id="Rf7cdc7020a554649"/>
    <p:sldId xmlns:r="http://schemas.openxmlformats.org/officeDocument/2006/relationships" id="261" r:id="Rf3a94fe950dc4cfd"/>
    <p:sldId xmlns:r="http://schemas.openxmlformats.org/officeDocument/2006/relationships" id="262" r:id="R40c498aba199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bf2f91b3a43ba" /><Relationship Type="http://schemas.openxmlformats.org/officeDocument/2006/relationships/slide" Target="/ppt/slides/slide1.xml" Id="R8e7024abbcd84174" /><Relationship Type="http://schemas.openxmlformats.org/officeDocument/2006/relationships/slide" Target="/ppt/slides/slide2.xml" Id="Re2e1266a2bfc4680" /><Relationship Type="http://schemas.openxmlformats.org/officeDocument/2006/relationships/slide" Target="/ppt/slides/slide3.xml" Id="Rdf3e4a719f70434b" /><Relationship Type="http://schemas.openxmlformats.org/officeDocument/2006/relationships/slide" Target="/ppt/slides/slide4.xml" Id="R94f940fcd4e84fa9" /><Relationship Type="http://schemas.openxmlformats.org/officeDocument/2006/relationships/slide" Target="/ppt/slides/slide5.xml" Id="Rf7cdc7020a554649" /><Relationship Type="http://schemas.openxmlformats.org/officeDocument/2006/relationships/slide" Target="/ppt/slides/slide6.xml" Id="Rf3a94fe950dc4cfd" /><Relationship Type="http://schemas.openxmlformats.org/officeDocument/2006/relationships/slide" Target="/ppt/slides/slide7.xml" Id="R40c498aba199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7b610a53c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e82d1ff3a4f12" /><Relationship Type="http://schemas.openxmlformats.org/officeDocument/2006/relationships/theme" Target="/ppt/slideMasters/theme/theme1.xml" Id="Rc30132da96ab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e82d1ff3a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26a7647e3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18763b87c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0360d253f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835629e7c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0633878ac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811d74f094f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119ab7370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KIRO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68 610 411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68 553 039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69 643 670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697 170 385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748 363 308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ELIZABETH 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987 250 879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