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61d73ed25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829b46d424b1b"/>
  </p:sldMasterIdLst>
  <p:sldIdLst>
    <p:sldId xmlns:r="http://schemas.openxmlformats.org/officeDocument/2006/relationships" id="256" r:id="R40360e0102d04048"/>
    <p:sldId xmlns:r="http://schemas.openxmlformats.org/officeDocument/2006/relationships" id="257" r:id="Rdbea5603206b49c0"/>
    <p:sldId xmlns:r="http://schemas.openxmlformats.org/officeDocument/2006/relationships" id="258" r:id="R98494bdd2ddc4b99"/>
    <p:sldId xmlns:r="http://schemas.openxmlformats.org/officeDocument/2006/relationships" id="259" r:id="Refb4eb527c024c0d"/>
    <p:sldId xmlns:r="http://schemas.openxmlformats.org/officeDocument/2006/relationships" id="260" r:id="R1d03fa21583b4ea8"/>
    <p:sldId xmlns:r="http://schemas.openxmlformats.org/officeDocument/2006/relationships" id="261" r:id="Re968acce50154ca7"/>
    <p:sldId xmlns:r="http://schemas.openxmlformats.org/officeDocument/2006/relationships" id="262" r:id="Rdaaf3a8eff49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829b46d424b1b" /><Relationship Type="http://schemas.openxmlformats.org/officeDocument/2006/relationships/slide" Target="/ppt/slides/slide1.xml" Id="R40360e0102d04048" /><Relationship Type="http://schemas.openxmlformats.org/officeDocument/2006/relationships/slide" Target="/ppt/slides/slide2.xml" Id="Rdbea5603206b49c0" /><Relationship Type="http://schemas.openxmlformats.org/officeDocument/2006/relationships/slide" Target="/ppt/slides/slide3.xml" Id="R98494bdd2ddc4b99" /><Relationship Type="http://schemas.openxmlformats.org/officeDocument/2006/relationships/slide" Target="/ppt/slides/slide4.xml" Id="Refb4eb527c024c0d" /><Relationship Type="http://schemas.openxmlformats.org/officeDocument/2006/relationships/slide" Target="/ppt/slides/slide5.xml" Id="R1d03fa21583b4ea8" /><Relationship Type="http://schemas.openxmlformats.org/officeDocument/2006/relationships/slide" Target="/ppt/slides/slide6.xml" Id="Re968acce50154ca7" /><Relationship Type="http://schemas.openxmlformats.org/officeDocument/2006/relationships/slide" Target="/ppt/slides/slide7.xml" Id="Rdaaf3a8eff49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9a4c3a4f14c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c4044afcc4829" /><Relationship Type="http://schemas.openxmlformats.org/officeDocument/2006/relationships/theme" Target="/ppt/slideMasters/theme/theme1.xml" Id="R418514f60d214a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2c4044afcc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edd520fd1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1cda58247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364fd44f5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f5ebb1a9547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ab001057347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e3035b7ed49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ae843f668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VEVLEN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VEVLEN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VEVLEN GÅRD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VEVLEN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VEVLEN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VEVLEN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−994 607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383 829 709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2 021 208 558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2 110 780 526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VEVLEN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EGIL CHRISTEN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VEVLEN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25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987 254 971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VEVLEN GÅRD AS</a:t>
            </a:r>
          </a:p>
        </p:txBody>
      </p:sp>
    </p:spTree>
  </p:cSld>
  <p:clrMapOvr>
    <a:masterClrMapping xmlns:a="http://schemas.openxmlformats.org/drawingml/2006/main"/>
  </p:clrMapOvr>
</p:sld>
</file>