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21432564e443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fe476105f64da8"/>
  </p:sldMasterIdLst>
  <p:sldIdLst>
    <p:sldId xmlns:r="http://schemas.openxmlformats.org/officeDocument/2006/relationships" id="256" r:id="R102411fdfb6d4619"/>
    <p:sldId xmlns:r="http://schemas.openxmlformats.org/officeDocument/2006/relationships" id="257" r:id="Ra3af31559f304efd"/>
    <p:sldId xmlns:r="http://schemas.openxmlformats.org/officeDocument/2006/relationships" id="258" r:id="R34896c85b3b74186"/>
    <p:sldId xmlns:r="http://schemas.openxmlformats.org/officeDocument/2006/relationships" id="259" r:id="R5b5cd21a11734890"/>
    <p:sldId xmlns:r="http://schemas.openxmlformats.org/officeDocument/2006/relationships" id="260" r:id="Rced7d42773304e7a"/>
    <p:sldId xmlns:r="http://schemas.openxmlformats.org/officeDocument/2006/relationships" id="261" r:id="Rce245844cfc747d0"/>
    <p:sldId xmlns:r="http://schemas.openxmlformats.org/officeDocument/2006/relationships" id="262" r:id="R6f3896c6106c40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fe476105f64da8" /><Relationship Type="http://schemas.openxmlformats.org/officeDocument/2006/relationships/slide" Target="/ppt/slides/slide1.xml" Id="R102411fdfb6d4619" /><Relationship Type="http://schemas.openxmlformats.org/officeDocument/2006/relationships/slide" Target="/ppt/slides/slide2.xml" Id="Ra3af31559f304efd" /><Relationship Type="http://schemas.openxmlformats.org/officeDocument/2006/relationships/slide" Target="/ppt/slides/slide3.xml" Id="R34896c85b3b74186" /><Relationship Type="http://schemas.openxmlformats.org/officeDocument/2006/relationships/slide" Target="/ppt/slides/slide4.xml" Id="R5b5cd21a11734890" /><Relationship Type="http://schemas.openxmlformats.org/officeDocument/2006/relationships/slide" Target="/ppt/slides/slide5.xml" Id="Rced7d42773304e7a" /><Relationship Type="http://schemas.openxmlformats.org/officeDocument/2006/relationships/slide" Target="/ppt/slides/slide6.xml" Id="Rce245844cfc747d0" /><Relationship Type="http://schemas.openxmlformats.org/officeDocument/2006/relationships/slide" Target="/ppt/slides/slide7.xml" Id="R6f3896c6106c40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d618d3dbf947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8e7d41ec9414f" /><Relationship Type="http://schemas.openxmlformats.org/officeDocument/2006/relationships/theme" Target="/ppt/slideMasters/theme/theme1.xml" Id="R3f46f390377d4b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18e7d41ec941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498dfdfe043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3cfaf12d94a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c663a468948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63566d2ef4f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224fe000c49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a5ad967a449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19bb4630a4e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LYSEBO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LYSEBO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LYSEBO VVS AS ble etablert [år] og holder til i Helgeroa.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LYSEBO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LYSEBO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LYSEBO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20 617 313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−390 162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−641 211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6 371 263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14 360 400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LYSEBO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GABRIELSEN VIDAR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LØVOLL MORTEN PETTERSEN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LYSEBO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Torpesvingen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3295 Helgeroa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11 22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987 255 749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LYSEBO VVS AS</a:t>
            </a:r>
          </a:p>
        </p:txBody>
      </p:sp>
    </p:spTree>
  </p:cSld>
  <p:clrMapOvr>
    <a:masterClrMapping xmlns:a="http://schemas.openxmlformats.org/drawingml/2006/main"/>
  </p:clrMapOvr>
</p:sld>
</file>