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a79f74660345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cfc4bcebd64804"/>
  </p:sldMasterIdLst>
  <p:sldIdLst>
    <p:sldId xmlns:r="http://schemas.openxmlformats.org/officeDocument/2006/relationships" id="256" r:id="Rd9e409c482744ee5"/>
    <p:sldId xmlns:r="http://schemas.openxmlformats.org/officeDocument/2006/relationships" id="257" r:id="Raccac2aa502f47db"/>
    <p:sldId xmlns:r="http://schemas.openxmlformats.org/officeDocument/2006/relationships" id="258" r:id="R5ff287e5ac6d4b15"/>
    <p:sldId xmlns:r="http://schemas.openxmlformats.org/officeDocument/2006/relationships" id="259" r:id="R1e508272c45c4b4d"/>
    <p:sldId xmlns:r="http://schemas.openxmlformats.org/officeDocument/2006/relationships" id="260" r:id="Rd64eef7e2c5c4526"/>
    <p:sldId xmlns:r="http://schemas.openxmlformats.org/officeDocument/2006/relationships" id="261" r:id="R2d553f7394894629"/>
    <p:sldId xmlns:r="http://schemas.openxmlformats.org/officeDocument/2006/relationships" id="262" r:id="Rfacf1274ccc848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cfc4bcebd64804" /><Relationship Type="http://schemas.openxmlformats.org/officeDocument/2006/relationships/slide" Target="/ppt/slides/slide1.xml" Id="Rd9e409c482744ee5" /><Relationship Type="http://schemas.openxmlformats.org/officeDocument/2006/relationships/slide" Target="/ppt/slides/slide2.xml" Id="Raccac2aa502f47db" /><Relationship Type="http://schemas.openxmlformats.org/officeDocument/2006/relationships/slide" Target="/ppt/slides/slide3.xml" Id="R5ff287e5ac6d4b15" /><Relationship Type="http://schemas.openxmlformats.org/officeDocument/2006/relationships/slide" Target="/ppt/slides/slide4.xml" Id="R1e508272c45c4b4d" /><Relationship Type="http://schemas.openxmlformats.org/officeDocument/2006/relationships/slide" Target="/ppt/slides/slide5.xml" Id="Rd64eef7e2c5c4526" /><Relationship Type="http://schemas.openxmlformats.org/officeDocument/2006/relationships/slide" Target="/ppt/slides/slide6.xml" Id="R2d553f7394894629" /><Relationship Type="http://schemas.openxmlformats.org/officeDocument/2006/relationships/slide" Target="/ppt/slides/slide7.xml" Id="Rfacf1274ccc848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a88adb2b1f4f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3f5ad85844226" /><Relationship Type="http://schemas.openxmlformats.org/officeDocument/2006/relationships/theme" Target="/ppt/slideMasters/theme/theme1.xml" Id="R1409b31cc9bd45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93f5ad858442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1ae174fd244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2faee756f4b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de7f77b0c47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64b52f95344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6d768b89041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b8e83ba004c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229c1e8f748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611 977 000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−118 711 000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579 416 000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2 263 660 000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post@viewledger.com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www.viewledger.no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987 260 335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