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1960cd788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a9a365b7346ad"/>
  </p:sldMasterIdLst>
  <p:sldIdLst>
    <p:sldId xmlns:r="http://schemas.openxmlformats.org/officeDocument/2006/relationships" id="256" r:id="Raff6bb908edf4cf0"/>
    <p:sldId xmlns:r="http://schemas.openxmlformats.org/officeDocument/2006/relationships" id="257" r:id="R82e1babf47d84c39"/>
    <p:sldId xmlns:r="http://schemas.openxmlformats.org/officeDocument/2006/relationships" id="258" r:id="R8db74d830c6140a0"/>
    <p:sldId xmlns:r="http://schemas.openxmlformats.org/officeDocument/2006/relationships" id="259" r:id="Rdf32ca3ac3394415"/>
    <p:sldId xmlns:r="http://schemas.openxmlformats.org/officeDocument/2006/relationships" id="260" r:id="R104a4c4527e74b7e"/>
    <p:sldId xmlns:r="http://schemas.openxmlformats.org/officeDocument/2006/relationships" id="261" r:id="R07ce943594a04901"/>
    <p:sldId xmlns:r="http://schemas.openxmlformats.org/officeDocument/2006/relationships" id="262" r:id="R24b84f922756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a9a365b7346ad" /><Relationship Type="http://schemas.openxmlformats.org/officeDocument/2006/relationships/slide" Target="/ppt/slides/slide1.xml" Id="Raff6bb908edf4cf0" /><Relationship Type="http://schemas.openxmlformats.org/officeDocument/2006/relationships/slide" Target="/ppt/slides/slide2.xml" Id="R82e1babf47d84c39" /><Relationship Type="http://schemas.openxmlformats.org/officeDocument/2006/relationships/slide" Target="/ppt/slides/slide3.xml" Id="R8db74d830c6140a0" /><Relationship Type="http://schemas.openxmlformats.org/officeDocument/2006/relationships/slide" Target="/ppt/slides/slide4.xml" Id="Rdf32ca3ac3394415" /><Relationship Type="http://schemas.openxmlformats.org/officeDocument/2006/relationships/slide" Target="/ppt/slides/slide5.xml" Id="R104a4c4527e74b7e" /><Relationship Type="http://schemas.openxmlformats.org/officeDocument/2006/relationships/slide" Target="/ppt/slides/slide6.xml" Id="R07ce943594a04901" /><Relationship Type="http://schemas.openxmlformats.org/officeDocument/2006/relationships/slide" Target="/ppt/slides/slide7.xml" Id="R24b84f922756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08a42e4f4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a09f0c72e4f75" /><Relationship Type="http://schemas.openxmlformats.org/officeDocument/2006/relationships/theme" Target="/ppt/slideMasters/theme/theme1.xml" Id="R89939d745ce140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a09f0c72e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7f5e73523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b463673d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1f425d776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a89416ee41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6456b99cd4e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7267c6d12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c7a90ccdb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46 871 849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47 939 546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MØLLEROP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MØLLEROP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Bondes vei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cmillerop@gmail.com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987 264 756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