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f70c917ad2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45b1b025e4312"/>
  </p:sldMasterIdLst>
  <p:sldIdLst>
    <p:sldId xmlns:r="http://schemas.openxmlformats.org/officeDocument/2006/relationships" id="256" r:id="R07c09c540931418a"/>
    <p:sldId xmlns:r="http://schemas.openxmlformats.org/officeDocument/2006/relationships" id="257" r:id="Rfe5f496ff5ce4e39"/>
    <p:sldId xmlns:r="http://schemas.openxmlformats.org/officeDocument/2006/relationships" id="258" r:id="R7322b6267af84cdb"/>
    <p:sldId xmlns:r="http://schemas.openxmlformats.org/officeDocument/2006/relationships" id="259" r:id="Rc49953f88e924262"/>
    <p:sldId xmlns:r="http://schemas.openxmlformats.org/officeDocument/2006/relationships" id="260" r:id="Rbbcfe426986d4b97"/>
    <p:sldId xmlns:r="http://schemas.openxmlformats.org/officeDocument/2006/relationships" id="261" r:id="R09939743f9684d4c"/>
    <p:sldId xmlns:r="http://schemas.openxmlformats.org/officeDocument/2006/relationships" id="262" r:id="Re7ba8d8c282c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45b1b025e4312" /><Relationship Type="http://schemas.openxmlformats.org/officeDocument/2006/relationships/slide" Target="/ppt/slides/slide1.xml" Id="R07c09c540931418a" /><Relationship Type="http://schemas.openxmlformats.org/officeDocument/2006/relationships/slide" Target="/ppt/slides/slide2.xml" Id="Rfe5f496ff5ce4e39" /><Relationship Type="http://schemas.openxmlformats.org/officeDocument/2006/relationships/slide" Target="/ppt/slides/slide3.xml" Id="R7322b6267af84cdb" /><Relationship Type="http://schemas.openxmlformats.org/officeDocument/2006/relationships/slide" Target="/ppt/slides/slide4.xml" Id="Rc49953f88e924262" /><Relationship Type="http://schemas.openxmlformats.org/officeDocument/2006/relationships/slide" Target="/ppt/slides/slide5.xml" Id="Rbbcfe426986d4b97" /><Relationship Type="http://schemas.openxmlformats.org/officeDocument/2006/relationships/slide" Target="/ppt/slides/slide6.xml" Id="R09939743f9684d4c" /><Relationship Type="http://schemas.openxmlformats.org/officeDocument/2006/relationships/slide" Target="/ppt/slides/slide7.xml" Id="Re7ba8d8c282c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af0a750724e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4fc000edb4d87" /><Relationship Type="http://schemas.openxmlformats.org/officeDocument/2006/relationships/theme" Target="/ppt/slideMasters/theme/theme1.xml" Id="R434f716887ba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4fc000edb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c410293b0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d099bcf5b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daec03b8a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7e367e60a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61dac4afd4e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947bb179f47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4af93e25345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BØLE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 VEKST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38 438 391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BØLE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Forneburingen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97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987 267 135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BØLE VEKST AS</a:t>
            </a:r>
          </a:p>
        </p:txBody>
      </p:sp>
    </p:spTree>
  </p:cSld>
  <p:clrMapOvr>
    <a:masterClrMapping xmlns:a="http://schemas.openxmlformats.org/drawingml/2006/main"/>
  </p:clrMapOvr>
</p:sld>
</file>