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4a3d606bfe4b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fa4bfcadfd412e"/>
  </p:sldMasterIdLst>
  <p:sldIdLst>
    <p:sldId xmlns:r="http://schemas.openxmlformats.org/officeDocument/2006/relationships" id="256" r:id="R36fe56908f2a466f"/>
    <p:sldId xmlns:r="http://schemas.openxmlformats.org/officeDocument/2006/relationships" id="257" r:id="R1bd7d1db746b45dd"/>
    <p:sldId xmlns:r="http://schemas.openxmlformats.org/officeDocument/2006/relationships" id="258" r:id="R08befb1023a9444e"/>
    <p:sldId xmlns:r="http://schemas.openxmlformats.org/officeDocument/2006/relationships" id="259" r:id="Ra5ae83f99b1d431c"/>
    <p:sldId xmlns:r="http://schemas.openxmlformats.org/officeDocument/2006/relationships" id="260" r:id="R9c52b82763af4adc"/>
    <p:sldId xmlns:r="http://schemas.openxmlformats.org/officeDocument/2006/relationships" id="261" r:id="Rf23f7da886af4650"/>
    <p:sldId xmlns:r="http://schemas.openxmlformats.org/officeDocument/2006/relationships" id="262" r:id="R3b5ac69a341f4f7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fa4bfcadfd412e" /><Relationship Type="http://schemas.openxmlformats.org/officeDocument/2006/relationships/slide" Target="/ppt/slides/slide1.xml" Id="R36fe56908f2a466f" /><Relationship Type="http://schemas.openxmlformats.org/officeDocument/2006/relationships/slide" Target="/ppt/slides/slide2.xml" Id="R1bd7d1db746b45dd" /><Relationship Type="http://schemas.openxmlformats.org/officeDocument/2006/relationships/slide" Target="/ppt/slides/slide3.xml" Id="R08befb1023a9444e" /><Relationship Type="http://schemas.openxmlformats.org/officeDocument/2006/relationships/slide" Target="/ppt/slides/slide4.xml" Id="Ra5ae83f99b1d431c" /><Relationship Type="http://schemas.openxmlformats.org/officeDocument/2006/relationships/slide" Target="/ppt/slides/slide5.xml" Id="R9c52b82763af4adc" /><Relationship Type="http://schemas.openxmlformats.org/officeDocument/2006/relationships/slide" Target="/ppt/slides/slide6.xml" Id="Rf23f7da886af4650" /><Relationship Type="http://schemas.openxmlformats.org/officeDocument/2006/relationships/slide" Target="/ppt/slides/slide7.xml" Id="R3b5ac69a341f4f7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95a75ea52f43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dc35809764420" /><Relationship Type="http://schemas.openxmlformats.org/officeDocument/2006/relationships/theme" Target="/ppt/slideMasters/theme/theme1.xml" Id="Rf6e224bd897f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dc358097644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dbaf8124e4b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ddd5c316954e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1734d77ee747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98990c0ee49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2287abf8e47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e66831cde40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45d14d676247e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FRUCTUS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FRUCTUS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3 415 311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787 135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29 400 116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34 465 480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BECHRI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CHACAMA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Persveien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93 93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987 269 812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FRUCTUS AS</a:t>
            </a:r>
          </a:p>
        </p:txBody>
      </p:sp>
    </p:spTree>
  </p:cSld>
  <p:clrMapOvr>
    <a:masterClrMapping xmlns:a="http://schemas.openxmlformats.org/drawingml/2006/main"/>
  </p:clrMapOvr>
</p:sld>
</file>