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35b9a663e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9595c37424a12"/>
  </p:sldMasterIdLst>
  <p:sldIdLst>
    <p:sldId xmlns:r="http://schemas.openxmlformats.org/officeDocument/2006/relationships" id="256" r:id="R4844cdfdd1de4bcd"/>
    <p:sldId xmlns:r="http://schemas.openxmlformats.org/officeDocument/2006/relationships" id="257" r:id="Ra09d56dc61c84feb"/>
    <p:sldId xmlns:r="http://schemas.openxmlformats.org/officeDocument/2006/relationships" id="258" r:id="Ref897491d18f403c"/>
    <p:sldId xmlns:r="http://schemas.openxmlformats.org/officeDocument/2006/relationships" id="259" r:id="R62c2a9513cfe4b19"/>
    <p:sldId xmlns:r="http://schemas.openxmlformats.org/officeDocument/2006/relationships" id="260" r:id="R09fd1a74a55f4896"/>
    <p:sldId xmlns:r="http://schemas.openxmlformats.org/officeDocument/2006/relationships" id="261" r:id="Re33478bde0414be6"/>
    <p:sldId xmlns:r="http://schemas.openxmlformats.org/officeDocument/2006/relationships" id="262" r:id="R86876fe57320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9595c37424a12" /><Relationship Type="http://schemas.openxmlformats.org/officeDocument/2006/relationships/slide" Target="/ppt/slides/slide1.xml" Id="R4844cdfdd1de4bcd" /><Relationship Type="http://schemas.openxmlformats.org/officeDocument/2006/relationships/slide" Target="/ppt/slides/slide2.xml" Id="Ra09d56dc61c84feb" /><Relationship Type="http://schemas.openxmlformats.org/officeDocument/2006/relationships/slide" Target="/ppt/slides/slide3.xml" Id="Ref897491d18f403c" /><Relationship Type="http://schemas.openxmlformats.org/officeDocument/2006/relationships/slide" Target="/ppt/slides/slide4.xml" Id="R62c2a9513cfe4b19" /><Relationship Type="http://schemas.openxmlformats.org/officeDocument/2006/relationships/slide" Target="/ppt/slides/slide5.xml" Id="R09fd1a74a55f4896" /><Relationship Type="http://schemas.openxmlformats.org/officeDocument/2006/relationships/slide" Target="/ppt/slides/slide6.xml" Id="Re33478bde0414be6" /><Relationship Type="http://schemas.openxmlformats.org/officeDocument/2006/relationships/slide" Target="/ppt/slides/slide7.xml" Id="R86876fe57320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aa429fe72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62597e1ae43d5" /><Relationship Type="http://schemas.openxmlformats.org/officeDocument/2006/relationships/theme" Target="/ppt/slideMasters/theme/theme1.xml" Id="R400a29ab34a3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62597e1ae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11ad4d830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ead3b000c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88fd8d470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2fcaf972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00796e6b6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9359ed570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9fbc66122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13 640 479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NEDREGÅRD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A. Holms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987 272 112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