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d823a753a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df4cd09994121"/>
  </p:sldMasterIdLst>
  <p:sldIdLst>
    <p:sldId xmlns:r="http://schemas.openxmlformats.org/officeDocument/2006/relationships" id="256" r:id="R147889f425ba4620"/>
    <p:sldId xmlns:r="http://schemas.openxmlformats.org/officeDocument/2006/relationships" id="257" r:id="R8f8d84ac35694bdc"/>
    <p:sldId xmlns:r="http://schemas.openxmlformats.org/officeDocument/2006/relationships" id="258" r:id="R63e886e9b3674f46"/>
    <p:sldId xmlns:r="http://schemas.openxmlformats.org/officeDocument/2006/relationships" id="259" r:id="R227f659046d5420d"/>
    <p:sldId xmlns:r="http://schemas.openxmlformats.org/officeDocument/2006/relationships" id="260" r:id="R4595073513af49a2"/>
    <p:sldId xmlns:r="http://schemas.openxmlformats.org/officeDocument/2006/relationships" id="261" r:id="Refe2cfd053544eba"/>
    <p:sldId xmlns:r="http://schemas.openxmlformats.org/officeDocument/2006/relationships" id="262" r:id="Ra2e73e37a7da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df4cd09994121" /><Relationship Type="http://schemas.openxmlformats.org/officeDocument/2006/relationships/slide" Target="/ppt/slides/slide1.xml" Id="R147889f425ba4620" /><Relationship Type="http://schemas.openxmlformats.org/officeDocument/2006/relationships/slide" Target="/ppt/slides/slide2.xml" Id="R8f8d84ac35694bdc" /><Relationship Type="http://schemas.openxmlformats.org/officeDocument/2006/relationships/slide" Target="/ppt/slides/slide3.xml" Id="R63e886e9b3674f46" /><Relationship Type="http://schemas.openxmlformats.org/officeDocument/2006/relationships/slide" Target="/ppt/slides/slide4.xml" Id="R227f659046d5420d" /><Relationship Type="http://schemas.openxmlformats.org/officeDocument/2006/relationships/slide" Target="/ppt/slides/slide5.xml" Id="R4595073513af49a2" /><Relationship Type="http://schemas.openxmlformats.org/officeDocument/2006/relationships/slide" Target="/ppt/slides/slide6.xml" Id="Refe2cfd053544eba" /><Relationship Type="http://schemas.openxmlformats.org/officeDocument/2006/relationships/slide" Target="/ppt/slides/slide7.xml" Id="Ra2e73e37a7da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03fbfe414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addf55bd41b9" /><Relationship Type="http://schemas.openxmlformats.org/officeDocument/2006/relationships/theme" Target="/ppt/slideMasters/theme/theme1.xml" Id="Ra1c4962074b2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faddf55bd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a270d9b2a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51811ab8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15bb2474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d0d1e7e5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b2babe48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5a12c65a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db1d135e3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OG TORES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OG TORES RØRSERVICE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8 549 703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3 175 483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4 348 432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KNATTERUD OLE ANDRÉ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Kalstadveien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post@otror.no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987 289 597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OG TORES RØRSERVICE AS</a:t>
            </a:r>
          </a:p>
        </p:txBody>
      </p:sp>
    </p:spTree>
  </p:cSld>
  <p:clrMapOvr>
    <a:masterClrMapping xmlns:a="http://schemas.openxmlformats.org/drawingml/2006/main"/>
  </p:clrMapOvr>
</p:sld>
</file>