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d22dc9ded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f35693b494ff1"/>
  </p:sldMasterIdLst>
  <p:sldIdLst>
    <p:sldId xmlns:r="http://schemas.openxmlformats.org/officeDocument/2006/relationships" id="256" r:id="R29a8db6cf5484d8d"/>
    <p:sldId xmlns:r="http://schemas.openxmlformats.org/officeDocument/2006/relationships" id="257" r:id="R598014f4ab704bfa"/>
    <p:sldId xmlns:r="http://schemas.openxmlformats.org/officeDocument/2006/relationships" id="258" r:id="R8416aa20e7e149ee"/>
    <p:sldId xmlns:r="http://schemas.openxmlformats.org/officeDocument/2006/relationships" id="259" r:id="R454ad8e3a49b48cc"/>
    <p:sldId xmlns:r="http://schemas.openxmlformats.org/officeDocument/2006/relationships" id="260" r:id="R0e54706d745a46e5"/>
    <p:sldId xmlns:r="http://schemas.openxmlformats.org/officeDocument/2006/relationships" id="261" r:id="R81ed5611e38f463e"/>
    <p:sldId xmlns:r="http://schemas.openxmlformats.org/officeDocument/2006/relationships" id="262" r:id="R9f1bf3ca4886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f35693b494ff1" /><Relationship Type="http://schemas.openxmlformats.org/officeDocument/2006/relationships/slide" Target="/ppt/slides/slide1.xml" Id="R29a8db6cf5484d8d" /><Relationship Type="http://schemas.openxmlformats.org/officeDocument/2006/relationships/slide" Target="/ppt/slides/slide2.xml" Id="R598014f4ab704bfa" /><Relationship Type="http://schemas.openxmlformats.org/officeDocument/2006/relationships/slide" Target="/ppt/slides/slide3.xml" Id="R8416aa20e7e149ee" /><Relationship Type="http://schemas.openxmlformats.org/officeDocument/2006/relationships/slide" Target="/ppt/slides/slide4.xml" Id="R454ad8e3a49b48cc" /><Relationship Type="http://schemas.openxmlformats.org/officeDocument/2006/relationships/slide" Target="/ppt/slides/slide5.xml" Id="R0e54706d745a46e5" /><Relationship Type="http://schemas.openxmlformats.org/officeDocument/2006/relationships/slide" Target="/ppt/slides/slide6.xml" Id="R81ed5611e38f463e" /><Relationship Type="http://schemas.openxmlformats.org/officeDocument/2006/relationships/slide" Target="/ppt/slides/slide7.xml" Id="R9f1bf3ca4886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04aa7f2e3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e0c0dc074890" /><Relationship Type="http://schemas.openxmlformats.org/officeDocument/2006/relationships/theme" Target="/ppt/slideMasters/theme/theme1.xml" Id="R8aa0b5493326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ee0c0dc07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a9c9ec7d3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924e8f70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43bc3bb1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9eafdf1a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fd1e3a64946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1dc03594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e448a3c2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RØRPARTNER 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RØRPARTNER COM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25 639 024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OVE ANDRE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JØRUND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Myrbostadvegen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987 296 917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RØRPARTNER COM AS</a:t>
            </a:r>
          </a:p>
        </p:txBody>
      </p:sp>
    </p:spTree>
  </p:cSld>
  <p:clrMapOvr>
    <a:masterClrMapping xmlns:a="http://schemas.openxmlformats.org/drawingml/2006/main"/>
  </p:clrMapOvr>
</p:sld>
</file>