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9cec53773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a39e791a74cb0"/>
  </p:sldMasterIdLst>
  <p:sldIdLst>
    <p:sldId xmlns:r="http://schemas.openxmlformats.org/officeDocument/2006/relationships" id="256" r:id="R16587443881f4b5a"/>
    <p:sldId xmlns:r="http://schemas.openxmlformats.org/officeDocument/2006/relationships" id="257" r:id="R3c13fe2a23e44100"/>
    <p:sldId xmlns:r="http://schemas.openxmlformats.org/officeDocument/2006/relationships" id="258" r:id="Ra437b182682a4148"/>
    <p:sldId xmlns:r="http://schemas.openxmlformats.org/officeDocument/2006/relationships" id="259" r:id="Rf07ecba15e3c44e7"/>
    <p:sldId xmlns:r="http://schemas.openxmlformats.org/officeDocument/2006/relationships" id="260" r:id="R97527a311b634700"/>
    <p:sldId xmlns:r="http://schemas.openxmlformats.org/officeDocument/2006/relationships" id="261" r:id="R52375debdce24584"/>
    <p:sldId xmlns:r="http://schemas.openxmlformats.org/officeDocument/2006/relationships" id="262" r:id="Re29b76ea4a13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a39e791a74cb0" /><Relationship Type="http://schemas.openxmlformats.org/officeDocument/2006/relationships/slide" Target="/ppt/slides/slide1.xml" Id="R16587443881f4b5a" /><Relationship Type="http://schemas.openxmlformats.org/officeDocument/2006/relationships/slide" Target="/ppt/slides/slide2.xml" Id="R3c13fe2a23e44100" /><Relationship Type="http://schemas.openxmlformats.org/officeDocument/2006/relationships/slide" Target="/ppt/slides/slide3.xml" Id="Ra437b182682a4148" /><Relationship Type="http://schemas.openxmlformats.org/officeDocument/2006/relationships/slide" Target="/ppt/slides/slide4.xml" Id="Rf07ecba15e3c44e7" /><Relationship Type="http://schemas.openxmlformats.org/officeDocument/2006/relationships/slide" Target="/ppt/slides/slide5.xml" Id="R97527a311b634700" /><Relationship Type="http://schemas.openxmlformats.org/officeDocument/2006/relationships/slide" Target="/ppt/slides/slide6.xml" Id="R52375debdce24584" /><Relationship Type="http://schemas.openxmlformats.org/officeDocument/2006/relationships/slide" Target="/ppt/slides/slide7.xml" Id="Re29b76ea4a13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f35d30286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94f4337442dc" /><Relationship Type="http://schemas.openxmlformats.org/officeDocument/2006/relationships/theme" Target="/ppt/slideMasters/theme/theme1.xml" Id="R1aa636260d2b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994f43374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32a472c4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11654b03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6f6bbfe47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3b53f539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93f75411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5dea27319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fe126388a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61 782 303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61 133 556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61 334 822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38 123 635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68 878 481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HANNAH ESHETE  –  70,7 %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987 308 877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