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ec016ebad546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19f82e74294844"/>
  </p:sldMasterIdLst>
  <p:sldIdLst>
    <p:sldId xmlns:r="http://schemas.openxmlformats.org/officeDocument/2006/relationships" id="256" r:id="Ra29074309add405c"/>
    <p:sldId xmlns:r="http://schemas.openxmlformats.org/officeDocument/2006/relationships" id="257" r:id="R4318929a8b5543a2"/>
    <p:sldId xmlns:r="http://schemas.openxmlformats.org/officeDocument/2006/relationships" id="258" r:id="R71de542be8e34096"/>
    <p:sldId xmlns:r="http://schemas.openxmlformats.org/officeDocument/2006/relationships" id="259" r:id="Rc52b0459d439456f"/>
    <p:sldId xmlns:r="http://schemas.openxmlformats.org/officeDocument/2006/relationships" id="260" r:id="Rb027ae29d50d45d6"/>
    <p:sldId xmlns:r="http://schemas.openxmlformats.org/officeDocument/2006/relationships" id="261" r:id="R65d9bd7892be4b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9f82e74294844" /><Relationship Type="http://schemas.openxmlformats.org/officeDocument/2006/relationships/slide" Target="/ppt/slides/slide1.xml" Id="Ra29074309add405c" /><Relationship Type="http://schemas.openxmlformats.org/officeDocument/2006/relationships/slide" Target="/ppt/slides/slide2.xml" Id="R4318929a8b5543a2" /><Relationship Type="http://schemas.openxmlformats.org/officeDocument/2006/relationships/slide" Target="/ppt/slides/slide3.xml" Id="R71de542be8e34096" /><Relationship Type="http://schemas.openxmlformats.org/officeDocument/2006/relationships/slide" Target="/ppt/slides/slide4.xml" Id="Rc52b0459d439456f" /><Relationship Type="http://schemas.openxmlformats.org/officeDocument/2006/relationships/slide" Target="/ppt/slides/slide5.xml" Id="Rb027ae29d50d45d6" /><Relationship Type="http://schemas.openxmlformats.org/officeDocument/2006/relationships/slide" Target="/ppt/slides/slide6.xml" Id="R65d9bd7892be4b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8721de22d49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06238d3704676" /><Relationship Type="http://schemas.openxmlformats.org/officeDocument/2006/relationships/theme" Target="/ppt/slideMasters/theme/theme1.xml" Id="R8bea307b0a1a4e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06238d37046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b39b01409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a2ddbcc6540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2859b79864d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1cb9eaf9840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4f187ba9340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46369286c45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IMTAS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IMTAS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IMTAS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IMTAS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IMTAS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IMTAS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Verkstedløypa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43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post@imtas.no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www.imtas.no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987 309 113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IMTAS PROSJEKT AS</a:t>
            </a:r>
          </a:p>
        </p:txBody>
      </p:sp>
    </p:spTree>
  </p:cSld>
  <p:clrMapOvr>
    <a:masterClrMapping xmlns:a="http://schemas.openxmlformats.org/drawingml/2006/main"/>
  </p:clrMapOvr>
</p:sld>
</file>