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4aaf30ae3f40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19955b83084389"/>
  </p:sldMasterIdLst>
  <p:sldIdLst>
    <p:sldId xmlns:r="http://schemas.openxmlformats.org/officeDocument/2006/relationships" id="256" r:id="Rd13aa4b626f14020"/>
    <p:sldId xmlns:r="http://schemas.openxmlformats.org/officeDocument/2006/relationships" id="257" r:id="R8bf54e039d2d4495"/>
    <p:sldId xmlns:r="http://schemas.openxmlformats.org/officeDocument/2006/relationships" id="258" r:id="R5c2377f1791a452a"/>
    <p:sldId xmlns:r="http://schemas.openxmlformats.org/officeDocument/2006/relationships" id="259" r:id="R37c2c475579b4992"/>
    <p:sldId xmlns:r="http://schemas.openxmlformats.org/officeDocument/2006/relationships" id="260" r:id="R9584eb248eb34f23"/>
    <p:sldId xmlns:r="http://schemas.openxmlformats.org/officeDocument/2006/relationships" id="261" r:id="R097c3a8caf5347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9955b83084389" /><Relationship Type="http://schemas.openxmlformats.org/officeDocument/2006/relationships/slide" Target="/ppt/slides/slide1.xml" Id="Rd13aa4b626f14020" /><Relationship Type="http://schemas.openxmlformats.org/officeDocument/2006/relationships/slide" Target="/ppt/slides/slide2.xml" Id="R8bf54e039d2d4495" /><Relationship Type="http://schemas.openxmlformats.org/officeDocument/2006/relationships/slide" Target="/ppt/slides/slide3.xml" Id="R5c2377f1791a452a" /><Relationship Type="http://schemas.openxmlformats.org/officeDocument/2006/relationships/slide" Target="/ppt/slides/slide4.xml" Id="R37c2c475579b4992" /><Relationship Type="http://schemas.openxmlformats.org/officeDocument/2006/relationships/slide" Target="/ppt/slides/slide5.xml" Id="R9584eb248eb34f23" /><Relationship Type="http://schemas.openxmlformats.org/officeDocument/2006/relationships/slide" Target="/ppt/slides/slide6.xml" Id="R097c3a8caf5347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51c29c067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f619b71604d3e" /><Relationship Type="http://schemas.openxmlformats.org/officeDocument/2006/relationships/theme" Target="/ppt/slideMasters/theme/theme1.xml" Id="Rae3691995f7a4d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5f619b71604d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b67ce354045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cad4ecb5141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45f4e78c848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927b6657241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1500936144d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b5a095055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IMTAS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IMTAS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IMTAS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IMTAS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IMTAS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IMTAS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Verkstedløypa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43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post@imtas.no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www.imtas.no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987 309 113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IMTAS PROSJEKT AS</a:t>
            </a:r>
          </a:p>
        </p:txBody>
      </p:sp>
    </p:spTree>
  </p:cSld>
  <p:clrMapOvr>
    <a:masterClrMapping xmlns:a="http://schemas.openxmlformats.org/drawingml/2006/main"/>
  </p:clrMapOvr>
</p:sld>
</file>