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3c9306227a4b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2e141cc42d4c9e"/>
  </p:sldMasterIdLst>
  <p:sldIdLst>
    <p:sldId xmlns:r="http://schemas.openxmlformats.org/officeDocument/2006/relationships" id="256" r:id="R136d8fb7b2d0444a"/>
    <p:sldId xmlns:r="http://schemas.openxmlformats.org/officeDocument/2006/relationships" id="257" r:id="Rfc400eb083b74d80"/>
    <p:sldId xmlns:r="http://schemas.openxmlformats.org/officeDocument/2006/relationships" id="258" r:id="Rf3d930a683124184"/>
    <p:sldId xmlns:r="http://schemas.openxmlformats.org/officeDocument/2006/relationships" id="259" r:id="Rb68d0a80b8444c3d"/>
    <p:sldId xmlns:r="http://schemas.openxmlformats.org/officeDocument/2006/relationships" id="260" r:id="R0e389fd2d56a4bb6"/>
    <p:sldId xmlns:r="http://schemas.openxmlformats.org/officeDocument/2006/relationships" id="261" r:id="R5087ae53ecbe43ee"/>
    <p:sldId xmlns:r="http://schemas.openxmlformats.org/officeDocument/2006/relationships" id="262" r:id="R3b6c78e6babb44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e141cc42d4c9e" /><Relationship Type="http://schemas.openxmlformats.org/officeDocument/2006/relationships/slide" Target="/ppt/slides/slide1.xml" Id="R136d8fb7b2d0444a" /><Relationship Type="http://schemas.openxmlformats.org/officeDocument/2006/relationships/slide" Target="/ppt/slides/slide2.xml" Id="Rfc400eb083b74d80" /><Relationship Type="http://schemas.openxmlformats.org/officeDocument/2006/relationships/slide" Target="/ppt/slides/slide3.xml" Id="Rf3d930a683124184" /><Relationship Type="http://schemas.openxmlformats.org/officeDocument/2006/relationships/slide" Target="/ppt/slides/slide4.xml" Id="Rb68d0a80b8444c3d" /><Relationship Type="http://schemas.openxmlformats.org/officeDocument/2006/relationships/slide" Target="/ppt/slides/slide5.xml" Id="R0e389fd2d56a4bb6" /><Relationship Type="http://schemas.openxmlformats.org/officeDocument/2006/relationships/slide" Target="/ppt/slides/slide6.xml" Id="R5087ae53ecbe43ee" /><Relationship Type="http://schemas.openxmlformats.org/officeDocument/2006/relationships/slide" Target="/ppt/slides/slide7.xml" Id="R3b6c78e6babb44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a0fae93314f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a0ba2dc194277" /><Relationship Type="http://schemas.openxmlformats.org/officeDocument/2006/relationships/theme" Target="/ppt/slideMasters/theme/theme1.xml" Id="R961b91623d5046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5a0ba2dc1942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87b1572184b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f4f7073394f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0e710158e46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cc7ed5d0247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5385ecbe943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e30f6788d48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aa1ed93784a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IMTAS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IMTAS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IMTAS PROSJEKT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IMTAS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IMTAS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IMTAS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312 347 658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16 006 322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11 229 837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55 055 616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139 050 917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IMTAS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IMTAS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IMTAS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Verkstedløypa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43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post@imtas.no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www.imtas.no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987 309 113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IMTAS PROSJEKT AS</a:t>
            </a:r>
          </a:p>
        </p:txBody>
      </p:sp>
    </p:spTree>
  </p:cSld>
  <p:clrMapOvr>
    <a:masterClrMapping xmlns:a="http://schemas.openxmlformats.org/drawingml/2006/main"/>
  </p:clrMapOvr>
</p:sld>
</file>