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61a9a3ad6d4f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376735b97d4bd1"/>
  </p:sldMasterIdLst>
  <p:sldIdLst>
    <p:sldId xmlns:r="http://schemas.openxmlformats.org/officeDocument/2006/relationships" id="256" r:id="R711d3b58be2d4525"/>
    <p:sldId xmlns:r="http://schemas.openxmlformats.org/officeDocument/2006/relationships" id="257" r:id="Rf52ec0755bf9420b"/>
    <p:sldId xmlns:r="http://schemas.openxmlformats.org/officeDocument/2006/relationships" id="258" r:id="R0382668ed9b646d2"/>
    <p:sldId xmlns:r="http://schemas.openxmlformats.org/officeDocument/2006/relationships" id="259" r:id="R2a5574a0e9534314"/>
    <p:sldId xmlns:r="http://schemas.openxmlformats.org/officeDocument/2006/relationships" id="260" r:id="Rf9f2de9bf1194737"/>
    <p:sldId xmlns:r="http://schemas.openxmlformats.org/officeDocument/2006/relationships" id="261" r:id="R74d035f6c65d4e26"/>
    <p:sldId xmlns:r="http://schemas.openxmlformats.org/officeDocument/2006/relationships" id="262" r:id="R27fa7e20e34341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76735b97d4bd1" /><Relationship Type="http://schemas.openxmlformats.org/officeDocument/2006/relationships/slide" Target="/ppt/slides/slide1.xml" Id="R711d3b58be2d4525" /><Relationship Type="http://schemas.openxmlformats.org/officeDocument/2006/relationships/slide" Target="/ppt/slides/slide2.xml" Id="Rf52ec0755bf9420b" /><Relationship Type="http://schemas.openxmlformats.org/officeDocument/2006/relationships/slide" Target="/ppt/slides/slide3.xml" Id="R0382668ed9b646d2" /><Relationship Type="http://schemas.openxmlformats.org/officeDocument/2006/relationships/slide" Target="/ppt/slides/slide4.xml" Id="R2a5574a0e9534314" /><Relationship Type="http://schemas.openxmlformats.org/officeDocument/2006/relationships/slide" Target="/ppt/slides/slide5.xml" Id="Rf9f2de9bf1194737" /><Relationship Type="http://schemas.openxmlformats.org/officeDocument/2006/relationships/slide" Target="/ppt/slides/slide6.xml" Id="R74d035f6c65d4e26" /><Relationship Type="http://schemas.openxmlformats.org/officeDocument/2006/relationships/slide" Target="/ppt/slides/slide7.xml" Id="R27fa7e20e34341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72130c5cd4d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147c51d704117" /><Relationship Type="http://schemas.openxmlformats.org/officeDocument/2006/relationships/theme" Target="/ppt/slideMasters/theme/theme1.xml" Id="R7b3a06f00368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147c51d7041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2dd3c8e3b4d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2ab826dbd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2c5df8c2e4d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d8dd40b56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39551acc5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b3a52f50649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1bbe2bb814c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FALKUM INVEST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2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−919 177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120 167 025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114 473 958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123 201 174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Langårdvegen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51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firmapost@revisjongrenland.no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987 322 063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