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aa1150b75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0730b754948b4"/>
  </p:sldMasterIdLst>
  <p:sldIdLst>
    <p:sldId xmlns:r="http://schemas.openxmlformats.org/officeDocument/2006/relationships" id="256" r:id="R1748eaa484094d7d"/>
    <p:sldId xmlns:r="http://schemas.openxmlformats.org/officeDocument/2006/relationships" id="257" r:id="R0ab8357ceeb045a3"/>
    <p:sldId xmlns:r="http://schemas.openxmlformats.org/officeDocument/2006/relationships" id="258" r:id="R815a324eaa8846cd"/>
    <p:sldId xmlns:r="http://schemas.openxmlformats.org/officeDocument/2006/relationships" id="259" r:id="Rc446cf1574624781"/>
    <p:sldId xmlns:r="http://schemas.openxmlformats.org/officeDocument/2006/relationships" id="260" r:id="R633a789cc288412b"/>
    <p:sldId xmlns:r="http://schemas.openxmlformats.org/officeDocument/2006/relationships" id="261" r:id="R93a807677403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0730b754948b4" /><Relationship Type="http://schemas.openxmlformats.org/officeDocument/2006/relationships/slide" Target="/ppt/slides/slide1.xml" Id="R1748eaa484094d7d" /><Relationship Type="http://schemas.openxmlformats.org/officeDocument/2006/relationships/slide" Target="/ppt/slides/slide2.xml" Id="R0ab8357ceeb045a3" /><Relationship Type="http://schemas.openxmlformats.org/officeDocument/2006/relationships/slide" Target="/ppt/slides/slide3.xml" Id="R815a324eaa8846cd" /><Relationship Type="http://schemas.openxmlformats.org/officeDocument/2006/relationships/slide" Target="/ppt/slides/slide4.xml" Id="Rc446cf1574624781" /><Relationship Type="http://schemas.openxmlformats.org/officeDocument/2006/relationships/slide" Target="/ppt/slides/slide5.xml" Id="R633a789cc288412b" /><Relationship Type="http://schemas.openxmlformats.org/officeDocument/2006/relationships/slide" Target="/ppt/slides/slide6.xml" Id="R93a807677403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97de72c84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71b02dc94d11" /><Relationship Type="http://schemas.openxmlformats.org/officeDocument/2006/relationships/theme" Target="/ppt/slideMasters/theme/theme1.xml" Id="Rfbbff1f293e3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571b02dc9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66bbe795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cecdc456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128a22dc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c489a626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d22addaf8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d03df9d3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Bailey, Jordeveien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31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SNOWBIRD AS</a:t>
            </a:r>
          </a:p>
        </p:txBody>
      </p:sp>
    </p:spTree>
  </p:cSld>
  <p:clrMapOvr>
    <a:masterClrMapping xmlns:a="http://schemas.openxmlformats.org/drawingml/2006/main"/>
  </p:clrMapOvr>
</p:sld>
</file>