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7517687f6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75392808e4ef9"/>
  </p:sldMasterIdLst>
  <p:sldIdLst>
    <p:sldId xmlns:r="http://schemas.openxmlformats.org/officeDocument/2006/relationships" id="256" r:id="R716092cc4556428a"/>
    <p:sldId xmlns:r="http://schemas.openxmlformats.org/officeDocument/2006/relationships" id="257" r:id="Rc661196cd6d64e6a"/>
    <p:sldId xmlns:r="http://schemas.openxmlformats.org/officeDocument/2006/relationships" id="258" r:id="R6463daa55aa84271"/>
    <p:sldId xmlns:r="http://schemas.openxmlformats.org/officeDocument/2006/relationships" id="259" r:id="Rf45930e5da264651"/>
    <p:sldId xmlns:r="http://schemas.openxmlformats.org/officeDocument/2006/relationships" id="260" r:id="R8d0b36c5a2b341de"/>
    <p:sldId xmlns:r="http://schemas.openxmlformats.org/officeDocument/2006/relationships" id="261" r:id="R744b47f89b3a461e"/>
    <p:sldId xmlns:r="http://schemas.openxmlformats.org/officeDocument/2006/relationships" id="262" r:id="R4f5f5f0c35c5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75392808e4ef9" /><Relationship Type="http://schemas.openxmlformats.org/officeDocument/2006/relationships/slide" Target="/ppt/slides/slide1.xml" Id="R716092cc4556428a" /><Relationship Type="http://schemas.openxmlformats.org/officeDocument/2006/relationships/slide" Target="/ppt/slides/slide2.xml" Id="Rc661196cd6d64e6a" /><Relationship Type="http://schemas.openxmlformats.org/officeDocument/2006/relationships/slide" Target="/ppt/slides/slide3.xml" Id="R6463daa55aa84271" /><Relationship Type="http://schemas.openxmlformats.org/officeDocument/2006/relationships/slide" Target="/ppt/slides/slide4.xml" Id="Rf45930e5da264651" /><Relationship Type="http://schemas.openxmlformats.org/officeDocument/2006/relationships/slide" Target="/ppt/slides/slide5.xml" Id="R8d0b36c5a2b341de" /><Relationship Type="http://schemas.openxmlformats.org/officeDocument/2006/relationships/slide" Target="/ppt/slides/slide6.xml" Id="R744b47f89b3a461e" /><Relationship Type="http://schemas.openxmlformats.org/officeDocument/2006/relationships/slide" Target="/ppt/slides/slide7.xml" Id="R4f5f5f0c35c5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1b745752d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5089891c40e3" /><Relationship Type="http://schemas.openxmlformats.org/officeDocument/2006/relationships/theme" Target="/ppt/slideMasters/theme/theme1.xml" Id="R8b5d3730651b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35089891c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51f12c3c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8dbecabb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e24e05db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732c888a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c072189ae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7ea792ebb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07dee651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SNOWBIRD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19 388 088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19 981 122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LORENZEN BAILEY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LORENZEN BAILEY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 MARK NICHOLAS BAILEY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LORENZEN BAILEY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Bailey, Jordeveien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