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ea40ad26c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1e61a25644433"/>
  </p:sldMasterIdLst>
  <p:sldIdLst>
    <p:sldId xmlns:r="http://schemas.openxmlformats.org/officeDocument/2006/relationships" id="256" r:id="Rfd26bb27d670498d"/>
    <p:sldId xmlns:r="http://schemas.openxmlformats.org/officeDocument/2006/relationships" id="257" r:id="Rbce85a0087a5441e"/>
    <p:sldId xmlns:r="http://schemas.openxmlformats.org/officeDocument/2006/relationships" id="258" r:id="R6bd90f03a9cc4f8c"/>
    <p:sldId xmlns:r="http://schemas.openxmlformats.org/officeDocument/2006/relationships" id="259" r:id="R4883b18ba2384f6c"/>
    <p:sldId xmlns:r="http://schemas.openxmlformats.org/officeDocument/2006/relationships" id="260" r:id="Ra97650328d2f47fa"/>
    <p:sldId xmlns:r="http://schemas.openxmlformats.org/officeDocument/2006/relationships" id="261" r:id="R0ff360778a2945c9"/>
    <p:sldId xmlns:r="http://schemas.openxmlformats.org/officeDocument/2006/relationships" id="262" r:id="R135a5a3a7018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1e61a25644433" /><Relationship Type="http://schemas.openxmlformats.org/officeDocument/2006/relationships/slide" Target="/ppt/slides/slide1.xml" Id="Rfd26bb27d670498d" /><Relationship Type="http://schemas.openxmlformats.org/officeDocument/2006/relationships/slide" Target="/ppt/slides/slide2.xml" Id="Rbce85a0087a5441e" /><Relationship Type="http://schemas.openxmlformats.org/officeDocument/2006/relationships/slide" Target="/ppt/slides/slide3.xml" Id="R6bd90f03a9cc4f8c" /><Relationship Type="http://schemas.openxmlformats.org/officeDocument/2006/relationships/slide" Target="/ppt/slides/slide4.xml" Id="R4883b18ba2384f6c" /><Relationship Type="http://schemas.openxmlformats.org/officeDocument/2006/relationships/slide" Target="/ppt/slides/slide5.xml" Id="Ra97650328d2f47fa" /><Relationship Type="http://schemas.openxmlformats.org/officeDocument/2006/relationships/slide" Target="/ppt/slides/slide6.xml" Id="R0ff360778a2945c9" /><Relationship Type="http://schemas.openxmlformats.org/officeDocument/2006/relationships/slide" Target="/ppt/slides/slide7.xml" Id="R135a5a3a7018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575be859a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84434a6d4bfd" /><Relationship Type="http://schemas.openxmlformats.org/officeDocument/2006/relationships/theme" Target="/ppt/slideMasters/theme/theme1.xml" Id="Rd820b683265b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784434a6d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dda672b6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9d58dee7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8a3a5a5b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2253d0b2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974652a2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46815947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04633985f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MOVIDA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69 969 313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NADINE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PAULINA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Alfa Omega Regnskap og Rådg. AS,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