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d631f6a1b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68d2f8cd040f1"/>
  </p:sldMasterIdLst>
  <p:sldIdLst>
    <p:sldId xmlns:r="http://schemas.openxmlformats.org/officeDocument/2006/relationships" id="256" r:id="R47b5d3c5a5d84993"/>
    <p:sldId xmlns:r="http://schemas.openxmlformats.org/officeDocument/2006/relationships" id="257" r:id="Rb312b672a5f64c0e"/>
    <p:sldId xmlns:r="http://schemas.openxmlformats.org/officeDocument/2006/relationships" id="258" r:id="R6b4721e5f5ca4666"/>
    <p:sldId xmlns:r="http://schemas.openxmlformats.org/officeDocument/2006/relationships" id="259" r:id="R70f0b3eb54e045e1"/>
    <p:sldId xmlns:r="http://schemas.openxmlformats.org/officeDocument/2006/relationships" id="260" r:id="R7f842a7219864c54"/>
    <p:sldId xmlns:r="http://schemas.openxmlformats.org/officeDocument/2006/relationships" id="261" r:id="R58dfaf186cef4692"/>
    <p:sldId xmlns:r="http://schemas.openxmlformats.org/officeDocument/2006/relationships" id="262" r:id="Recae7580cf01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68d2f8cd040f1" /><Relationship Type="http://schemas.openxmlformats.org/officeDocument/2006/relationships/slide" Target="/ppt/slides/slide1.xml" Id="R47b5d3c5a5d84993" /><Relationship Type="http://schemas.openxmlformats.org/officeDocument/2006/relationships/slide" Target="/ppt/slides/slide2.xml" Id="Rb312b672a5f64c0e" /><Relationship Type="http://schemas.openxmlformats.org/officeDocument/2006/relationships/slide" Target="/ppt/slides/slide3.xml" Id="R6b4721e5f5ca4666" /><Relationship Type="http://schemas.openxmlformats.org/officeDocument/2006/relationships/slide" Target="/ppt/slides/slide4.xml" Id="R70f0b3eb54e045e1" /><Relationship Type="http://schemas.openxmlformats.org/officeDocument/2006/relationships/slide" Target="/ppt/slides/slide5.xml" Id="R7f842a7219864c54" /><Relationship Type="http://schemas.openxmlformats.org/officeDocument/2006/relationships/slide" Target="/ppt/slides/slide6.xml" Id="R58dfaf186cef4692" /><Relationship Type="http://schemas.openxmlformats.org/officeDocument/2006/relationships/slide" Target="/ppt/slides/slide7.xml" Id="Recae7580cf01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c46ccae1e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ea0c5bd9e4c39" /><Relationship Type="http://schemas.openxmlformats.org/officeDocument/2006/relationships/theme" Target="/ppt/slideMasters/theme/theme1.xml" Id="Raf950101445c40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ea0c5bd9e4c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aa6fc10af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fae050b9d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067eec0c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311251a0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fa37c205c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9152e753041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ce8d958e24a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KELLO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−795 980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127 018 670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161 370 052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HAUGLAND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HAUGLAND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HAUGLAND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