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c7a18c85e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1bc02c0294f40"/>
  </p:sldMasterIdLst>
  <p:sldIdLst>
    <p:sldId xmlns:r="http://schemas.openxmlformats.org/officeDocument/2006/relationships" id="256" r:id="Ra51e3250bbad4b86"/>
    <p:sldId xmlns:r="http://schemas.openxmlformats.org/officeDocument/2006/relationships" id="257" r:id="R21c0e198fdae4f29"/>
    <p:sldId xmlns:r="http://schemas.openxmlformats.org/officeDocument/2006/relationships" id="258" r:id="Ref4688b15b614327"/>
    <p:sldId xmlns:r="http://schemas.openxmlformats.org/officeDocument/2006/relationships" id="259" r:id="R7f849998ebbd4db8"/>
    <p:sldId xmlns:r="http://schemas.openxmlformats.org/officeDocument/2006/relationships" id="260" r:id="R065fcec1dfb44e40"/>
    <p:sldId xmlns:r="http://schemas.openxmlformats.org/officeDocument/2006/relationships" id="261" r:id="R47818df689fc4491"/>
    <p:sldId xmlns:r="http://schemas.openxmlformats.org/officeDocument/2006/relationships" id="262" r:id="R2de9f377885a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1bc02c0294f40" /><Relationship Type="http://schemas.openxmlformats.org/officeDocument/2006/relationships/slide" Target="/ppt/slides/slide1.xml" Id="Ra51e3250bbad4b86" /><Relationship Type="http://schemas.openxmlformats.org/officeDocument/2006/relationships/slide" Target="/ppt/slides/slide2.xml" Id="R21c0e198fdae4f29" /><Relationship Type="http://schemas.openxmlformats.org/officeDocument/2006/relationships/slide" Target="/ppt/slides/slide3.xml" Id="Ref4688b15b614327" /><Relationship Type="http://schemas.openxmlformats.org/officeDocument/2006/relationships/slide" Target="/ppt/slides/slide4.xml" Id="R7f849998ebbd4db8" /><Relationship Type="http://schemas.openxmlformats.org/officeDocument/2006/relationships/slide" Target="/ppt/slides/slide5.xml" Id="R065fcec1dfb44e40" /><Relationship Type="http://schemas.openxmlformats.org/officeDocument/2006/relationships/slide" Target="/ppt/slides/slide6.xml" Id="R47818df689fc4491" /><Relationship Type="http://schemas.openxmlformats.org/officeDocument/2006/relationships/slide" Target="/ppt/slides/slide7.xml" Id="R2de9f377885a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80d58062e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5816311a481d" /><Relationship Type="http://schemas.openxmlformats.org/officeDocument/2006/relationships/theme" Target="/ppt/slideMasters/theme/theme1.xml" Id="Ra400febb181e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e5816311a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e42c478cf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bcc63f28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ef0580b8c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f8db8d8f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21b46a3d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d56437ba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9521590e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AARLAND BYGG &amp;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AARLAND BYGG &amp; EIENDOMSUTVIKLING AS ble etablert [år] og holder til i Stolmen.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2 851 184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AARLAND LARS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5398 Stolmen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kontakt@aarland.as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www.aarland.as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987 345 640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AARLAND BYGG &amp; EIENDOMSUTVIKLING AS</a:t>
            </a:r>
          </a:p>
        </p:txBody>
      </p:sp>
    </p:spTree>
  </p:cSld>
  <p:clrMapOvr>
    <a:masterClrMapping xmlns:a="http://schemas.openxmlformats.org/drawingml/2006/main"/>
  </p:clrMapOvr>
</p:sld>
</file>