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b2a6112a344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7054d01eb43aa"/>
  </p:sldMasterIdLst>
  <p:sldIdLst>
    <p:sldId xmlns:r="http://schemas.openxmlformats.org/officeDocument/2006/relationships" id="256" r:id="Ra923e18eb98d4a6c"/>
    <p:sldId xmlns:r="http://schemas.openxmlformats.org/officeDocument/2006/relationships" id="257" r:id="R9d0939d0eb0c44fa"/>
    <p:sldId xmlns:r="http://schemas.openxmlformats.org/officeDocument/2006/relationships" id="258" r:id="R6657eb6367244f7f"/>
    <p:sldId xmlns:r="http://schemas.openxmlformats.org/officeDocument/2006/relationships" id="259" r:id="R9a607bb52e9744b3"/>
    <p:sldId xmlns:r="http://schemas.openxmlformats.org/officeDocument/2006/relationships" id="260" r:id="R95d405707bcc4d7e"/>
    <p:sldId xmlns:r="http://schemas.openxmlformats.org/officeDocument/2006/relationships" id="261" r:id="R90b0a8aef8284b30"/>
    <p:sldId xmlns:r="http://schemas.openxmlformats.org/officeDocument/2006/relationships" id="262" r:id="R87fc54b3b7ec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7054d01eb43aa" /><Relationship Type="http://schemas.openxmlformats.org/officeDocument/2006/relationships/slide" Target="/ppt/slides/slide1.xml" Id="Ra923e18eb98d4a6c" /><Relationship Type="http://schemas.openxmlformats.org/officeDocument/2006/relationships/slide" Target="/ppt/slides/slide2.xml" Id="R9d0939d0eb0c44fa" /><Relationship Type="http://schemas.openxmlformats.org/officeDocument/2006/relationships/slide" Target="/ppt/slides/slide3.xml" Id="R6657eb6367244f7f" /><Relationship Type="http://schemas.openxmlformats.org/officeDocument/2006/relationships/slide" Target="/ppt/slides/slide4.xml" Id="R9a607bb52e9744b3" /><Relationship Type="http://schemas.openxmlformats.org/officeDocument/2006/relationships/slide" Target="/ppt/slides/slide5.xml" Id="R95d405707bcc4d7e" /><Relationship Type="http://schemas.openxmlformats.org/officeDocument/2006/relationships/slide" Target="/ppt/slides/slide6.xml" Id="R90b0a8aef8284b30" /><Relationship Type="http://schemas.openxmlformats.org/officeDocument/2006/relationships/slide" Target="/ppt/slides/slide7.xml" Id="R87fc54b3b7ec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9e0edd76a41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bce8020d44567" /><Relationship Type="http://schemas.openxmlformats.org/officeDocument/2006/relationships/theme" Target="/ppt/slideMasters/theme/theme1.xml" Id="Rce2678aef4ae41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bce8020d445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efeb3b3dc43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89bfd18d4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d98483fe24e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39b052a1a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9d6e615b749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9bb7f3f5841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31bb7816c4a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LIPTA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91 725 430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94 055 281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EIVIND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987 352 744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