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fab6e010b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937a2d5384b4b"/>
  </p:sldMasterIdLst>
  <p:sldIdLst>
    <p:sldId xmlns:r="http://schemas.openxmlformats.org/officeDocument/2006/relationships" id="256" r:id="R2e69be7950254ccb"/>
    <p:sldId xmlns:r="http://schemas.openxmlformats.org/officeDocument/2006/relationships" id="257" r:id="Rbfb3a2d7e2d34f33"/>
    <p:sldId xmlns:r="http://schemas.openxmlformats.org/officeDocument/2006/relationships" id="258" r:id="R2f2783d2a2ee48c7"/>
    <p:sldId xmlns:r="http://schemas.openxmlformats.org/officeDocument/2006/relationships" id="259" r:id="Rb82a8bc59f944f9d"/>
    <p:sldId xmlns:r="http://schemas.openxmlformats.org/officeDocument/2006/relationships" id="260" r:id="R95423b1b6f8944fd"/>
    <p:sldId xmlns:r="http://schemas.openxmlformats.org/officeDocument/2006/relationships" id="261" r:id="R191395b7cc67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937a2d5384b4b" /><Relationship Type="http://schemas.openxmlformats.org/officeDocument/2006/relationships/slide" Target="/ppt/slides/slide1.xml" Id="R2e69be7950254ccb" /><Relationship Type="http://schemas.openxmlformats.org/officeDocument/2006/relationships/slide" Target="/ppt/slides/slide2.xml" Id="Rbfb3a2d7e2d34f33" /><Relationship Type="http://schemas.openxmlformats.org/officeDocument/2006/relationships/slide" Target="/ppt/slides/slide3.xml" Id="R2f2783d2a2ee48c7" /><Relationship Type="http://schemas.openxmlformats.org/officeDocument/2006/relationships/slide" Target="/ppt/slides/slide4.xml" Id="Rb82a8bc59f944f9d" /><Relationship Type="http://schemas.openxmlformats.org/officeDocument/2006/relationships/slide" Target="/ppt/slides/slide5.xml" Id="R95423b1b6f8944fd" /><Relationship Type="http://schemas.openxmlformats.org/officeDocument/2006/relationships/slide" Target="/ppt/slides/slide6.xml" Id="R191395b7cc67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9997a7e49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cef778350489c" /><Relationship Type="http://schemas.openxmlformats.org/officeDocument/2006/relationships/theme" Target="/ppt/slideMasters/theme/theme1.xml" Id="R31db580fd3ec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cef778350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5c004f4b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66243cf27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f377e0564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8da75fb3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c03c3cae1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127075b94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