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8303ae309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26e7ff8bd4ac2"/>
  </p:sldMasterIdLst>
  <p:sldIdLst>
    <p:sldId xmlns:r="http://schemas.openxmlformats.org/officeDocument/2006/relationships" id="256" r:id="R52629df52e9647f6"/>
    <p:sldId xmlns:r="http://schemas.openxmlformats.org/officeDocument/2006/relationships" id="257" r:id="R6d7658aa66e3498a"/>
    <p:sldId xmlns:r="http://schemas.openxmlformats.org/officeDocument/2006/relationships" id="258" r:id="R060495705d2b473e"/>
    <p:sldId xmlns:r="http://schemas.openxmlformats.org/officeDocument/2006/relationships" id="259" r:id="Rebfe576845e1401e"/>
    <p:sldId xmlns:r="http://schemas.openxmlformats.org/officeDocument/2006/relationships" id="260" r:id="R0e07fa4cb8b2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26e7ff8bd4ac2" /><Relationship Type="http://schemas.openxmlformats.org/officeDocument/2006/relationships/slide" Target="/ppt/slides/slide1.xml" Id="R52629df52e9647f6" /><Relationship Type="http://schemas.openxmlformats.org/officeDocument/2006/relationships/slide" Target="/ppt/slides/slide2.xml" Id="R6d7658aa66e3498a" /><Relationship Type="http://schemas.openxmlformats.org/officeDocument/2006/relationships/slide" Target="/ppt/slides/slide3.xml" Id="R060495705d2b473e" /><Relationship Type="http://schemas.openxmlformats.org/officeDocument/2006/relationships/slide" Target="/ppt/slides/slide4.xml" Id="Rebfe576845e1401e" /><Relationship Type="http://schemas.openxmlformats.org/officeDocument/2006/relationships/slide" Target="/ppt/slides/slide5.xml" Id="R0e07fa4cb8b2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65dc6ae00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0f1425ab4376" /><Relationship Type="http://schemas.openxmlformats.org/officeDocument/2006/relationships/theme" Target="/ppt/slideMasters/theme/theme1.xml" Id="R9ec3a47237af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e0f1425ab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041ecbe8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370384ea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08197f31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88ff04b3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8d9c84a3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