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1f09de728e44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ecbab0e95748d2"/>
  </p:sldMasterIdLst>
  <p:sldIdLst>
    <p:sldId xmlns:r="http://schemas.openxmlformats.org/officeDocument/2006/relationships" id="256" r:id="Rc5b50a692560441c"/>
    <p:sldId xmlns:r="http://schemas.openxmlformats.org/officeDocument/2006/relationships" id="257" r:id="R45e9344e681c43fc"/>
    <p:sldId xmlns:r="http://schemas.openxmlformats.org/officeDocument/2006/relationships" id="258" r:id="R13bc35d7e3c44e92"/>
    <p:sldId xmlns:r="http://schemas.openxmlformats.org/officeDocument/2006/relationships" id="259" r:id="R09a0aedf69f94ade"/>
    <p:sldId xmlns:r="http://schemas.openxmlformats.org/officeDocument/2006/relationships" id="260" r:id="R4be8c615d7704098"/>
    <p:sldId xmlns:r="http://schemas.openxmlformats.org/officeDocument/2006/relationships" id="261" r:id="R4c06451087cd455e"/>
    <p:sldId xmlns:r="http://schemas.openxmlformats.org/officeDocument/2006/relationships" id="262" r:id="R8118dd1e69264a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ecbab0e95748d2" /><Relationship Type="http://schemas.openxmlformats.org/officeDocument/2006/relationships/slide" Target="/ppt/slides/slide1.xml" Id="Rc5b50a692560441c" /><Relationship Type="http://schemas.openxmlformats.org/officeDocument/2006/relationships/slide" Target="/ppt/slides/slide2.xml" Id="R45e9344e681c43fc" /><Relationship Type="http://schemas.openxmlformats.org/officeDocument/2006/relationships/slide" Target="/ppt/slides/slide3.xml" Id="R13bc35d7e3c44e92" /><Relationship Type="http://schemas.openxmlformats.org/officeDocument/2006/relationships/slide" Target="/ppt/slides/slide4.xml" Id="R09a0aedf69f94ade" /><Relationship Type="http://schemas.openxmlformats.org/officeDocument/2006/relationships/slide" Target="/ppt/slides/slide5.xml" Id="R4be8c615d7704098" /><Relationship Type="http://schemas.openxmlformats.org/officeDocument/2006/relationships/slide" Target="/ppt/slides/slide6.xml" Id="R4c06451087cd455e" /><Relationship Type="http://schemas.openxmlformats.org/officeDocument/2006/relationships/slide" Target="/ppt/slides/slide7.xml" Id="R8118dd1e69264a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1506c32b244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6216f1d5b4692" /><Relationship Type="http://schemas.openxmlformats.org/officeDocument/2006/relationships/theme" Target="/ppt/slideMasters/theme/theme1.xml" Id="Ra049a9c6236444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86216f1d5b46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5c079ff2e41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04e16f7e741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69c1990be4e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19410b48341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c30d5331047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a0758d60249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a1fe879be48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FJORDSTIEN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FJORDSTIEN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FJORDSTIEN FORVALTNING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FJORDSTIEN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FJORDSTIEN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FJORDSTIEN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553 828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1 648 328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FJORDSTIEN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OTTOSSON GLENN MORGAN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FJORDSTIEN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Fjordstien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1765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g-morga@online.no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987 373 857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FJORDSTIEN FORVALTNING AS</a:t>
            </a:r>
          </a:p>
        </p:txBody>
      </p:sp>
    </p:spTree>
  </p:cSld>
  <p:clrMapOvr>
    <a:masterClrMapping xmlns:a="http://schemas.openxmlformats.org/drawingml/2006/main"/>
  </p:clrMapOvr>
</p:sld>
</file>