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7016b5852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2ada0420348b7"/>
  </p:sldMasterIdLst>
  <p:sldIdLst>
    <p:sldId xmlns:r="http://schemas.openxmlformats.org/officeDocument/2006/relationships" id="256" r:id="R4d4851231ad04f50"/>
    <p:sldId xmlns:r="http://schemas.openxmlformats.org/officeDocument/2006/relationships" id="257" r:id="Rb55ea04ab8a841f9"/>
    <p:sldId xmlns:r="http://schemas.openxmlformats.org/officeDocument/2006/relationships" id="258" r:id="R3ae7d10ac232453f"/>
    <p:sldId xmlns:r="http://schemas.openxmlformats.org/officeDocument/2006/relationships" id="259" r:id="Re9ee9ffbeb2741f7"/>
    <p:sldId xmlns:r="http://schemas.openxmlformats.org/officeDocument/2006/relationships" id="260" r:id="R5d9737d643e8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2ada0420348b7" /><Relationship Type="http://schemas.openxmlformats.org/officeDocument/2006/relationships/slide" Target="/ppt/slides/slide1.xml" Id="R4d4851231ad04f50" /><Relationship Type="http://schemas.openxmlformats.org/officeDocument/2006/relationships/slide" Target="/ppt/slides/slide2.xml" Id="Rb55ea04ab8a841f9" /><Relationship Type="http://schemas.openxmlformats.org/officeDocument/2006/relationships/slide" Target="/ppt/slides/slide3.xml" Id="R3ae7d10ac232453f" /><Relationship Type="http://schemas.openxmlformats.org/officeDocument/2006/relationships/slide" Target="/ppt/slides/slide4.xml" Id="Re9ee9ffbeb2741f7" /><Relationship Type="http://schemas.openxmlformats.org/officeDocument/2006/relationships/slide" Target="/ppt/slides/slide5.xml" Id="R5d9737d643e8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519c7ca4a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7353fc453413c" /><Relationship Type="http://schemas.openxmlformats.org/officeDocument/2006/relationships/theme" Target="/ppt/slideMasters/theme/theme1.xml" Id="R98639c7ea79e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7353fc453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e17264ae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4dd4e3a44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f46db8a99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f898e1711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566083b39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AARTUN MASKIN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AARTUN MASKIN ble etablert [år] og holder til i Sjernarøy.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Norheimsbergvegen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4170 Sjernarøy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24 25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987 394 145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MASKIN</a:t>
            </a:r>
          </a:p>
        </p:txBody>
      </p:sp>
    </p:spTree>
  </p:cSld>
  <p:clrMapOvr>
    <a:masterClrMapping xmlns:a="http://schemas.openxmlformats.org/drawingml/2006/main"/>
  </p:clrMapOvr>
</p:sld>
</file>