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8b8611f57142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ea4209b251493d"/>
  </p:sldMasterIdLst>
  <p:sldIdLst>
    <p:sldId xmlns:r="http://schemas.openxmlformats.org/officeDocument/2006/relationships" id="256" r:id="Rb455a8a7a5cd44d7"/>
    <p:sldId xmlns:r="http://schemas.openxmlformats.org/officeDocument/2006/relationships" id="257" r:id="R303dde61fa8b47a0"/>
    <p:sldId xmlns:r="http://schemas.openxmlformats.org/officeDocument/2006/relationships" id="258" r:id="R7e275edd3a58497b"/>
    <p:sldId xmlns:r="http://schemas.openxmlformats.org/officeDocument/2006/relationships" id="259" r:id="R25d0ba1440f14e50"/>
    <p:sldId xmlns:r="http://schemas.openxmlformats.org/officeDocument/2006/relationships" id="260" r:id="R4aea2e0eaae748f1"/>
    <p:sldId xmlns:r="http://schemas.openxmlformats.org/officeDocument/2006/relationships" id="261" r:id="R5eaf91b197f04542"/>
    <p:sldId xmlns:r="http://schemas.openxmlformats.org/officeDocument/2006/relationships" id="262" r:id="R963f6ffde72d41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ea4209b251493d" /><Relationship Type="http://schemas.openxmlformats.org/officeDocument/2006/relationships/slide" Target="/ppt/slides/slide1.xml" Id="Rb455a8a7a5cd44d7" /><Relationship Type="http://schemas.openxmlformats.org/officeDocument/2006/relationships/slide" Target="/ppt/slides/slide2.xml" Id="R303dde61fa8b47a0" /><Relationship Type="http://schemas.openxmlformats.org/officeDocument/2006/relationships/slide" Target="/ppt/slides/slide3.xml" Id="R7e275edd3a58497b" /><Relationship Type="http://schemas.openxmlformats.org/officeDocument/2006/relationships/slide" Target="/ppt/slides/slide4.xml" Id="R25d0ba1440f14e50" /><Relationship Type="http://schemas.openxmlformats.org/officeDocument/2006/relationships/slide" Target="/ppt/slides/slide5.xml" Id="R4aea2e0eaae748f1" /><Relationship Type="http://schemas.openxmlformats.org/officeDocument/2006/relationships/slide" Target="/ppt/slides/slide6.xml" Id="R5eaf91b197f04542" /><Relationship Type="http://schemas.openxmlformats.org/officeDocument/2006/relationships/slide" Target="/ppt/slides/slide7.xml" Id="R963f6ffde72d41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f7305cf46543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68d5a915f4e3b" /><Relationship Type="http://schemas.openxmlformats.org/officeDocument/2006/relationships/theme" Target="/ppt/slideMasters/theme/theme1.xml" Id="R14302f04753e4d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168d5a915f4e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1fc92ec1d48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134323df841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96804ce744e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0dfe5a08647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e9de96bfd4c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10a6cd8434d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3c8c1f95d4a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POLO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POLO HOLDING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10 700 000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10 583 662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10 622 130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37 297 257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48 020 926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ALEXANDER UGLAND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 UGLAND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TINA KIRKAAS UGLAND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Reddalsveien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4886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25 67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987 401 214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POLO HOLDING AS</a:t>
            </a:r>
          </a:p>
        </p:txBody>
      </p:sp>
    </p:spTree>
  </p:cSld>
  <p:clrMapOvr>
    <a:masterClrMapping xmlns:a="http://schemas.openxmlformats.org/drawingml/2006/main"/>
  </p:clrMapOvr>
</p:sld>
</file>