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ac2e93206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f9dc9fe2c4024"/>
  </p:sldMasterIdLst>
  <p:sldIdLst>
    <p:sldId xmlns:r="http://schemas.openxmlformats.org/officeDocument/2006/relationships" id="256" r:id="Raf8d72d0954e4fb4"/>
    <p:sldId xmlns:r="http://schemas.openxmlformats.org/officeDocument/2006/relationships" id="257" r:id="Ra3108eacaa1b4e31"/>
    <p:sldId xmlns:r="http://schemas.openxmlformats.org/officeDocument/2006/relationships" id="258" r:id="Refde3b2545884b2c"/>
    <p:sldId xmlns:r="http://schemas.openxmlformats.org/officeDocument/2006/relationships" id="259" r:id="R16e35b11287842cf"/>
    <p:sldId xmlns:r="http://schemas.openxmlformats.org/officeDocument/2006/relationships" id="260" r:id="R9de3a4026f41418c"/>
    <p:sldId xmlns:r="http://schemas.openxmlformats.org/officeDocument/2006/relationships" id="261" r:id="R8c48e0e9ebf64c7d"/>
    <p:sldId xmlns:r="http://schemas.openxmlformats.org/officeDocument/2006/relationships" id="262" r:id="R003f6108711e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f9dc9fe2c4024" /><Relationship Type="http://schemas.openxmlformats.org/officeDocument/2006/relationships/slide" Target="/ppt/slides/slide1.xml" Id="Raf8d72d0954e4fb4" /><Relationship Type="http://schemas.openxmlformats.org/officeDocument/2006/relationships/slide" Target="/ppt/slides/slide2.xml" Id="Ra3108eacaa1b4e31" /><Relationship Type="http://schemas.openxmlformats.org/officeDocument/2006/relationships/slide" Target="/ppt/slides/slide3.xml" Id="Refde3b2545884b2c" /><Relationship Type="http://schemas.openxmlformats.org/officeDocument/2006/relationships/slide" Target="/ppt/slides/slide4.xml" Id="R16e35b11287842cf" /><Relationship Type="http://schemas.openxmlformats.org/officeDocument/2006/relationships/slide" Target="/ppt/slides/slide5.xml" Id="R9de3a4026f41418c" /><Relationship Type="http://schemas.openxmlformats.org/officeDocument/2006/relationships/slide" Target="/ppt/slides/slide6.xml" Id="R8c48e0e9ebf64c7d" /><Relationship Type="http://schemas.openxmlformats.org/officeDocument/2006/relationships/slide" Target="/ppt/slides/slide7.xml" Id="R003f6108711e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44b64b155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6e64bf2c44dc2" /><Relationship Type="http://schemas.openxmlformats.org/officeDocument/2006/relationships/theme" Target="/ppt/slideMasters/theme/theme1.xml" Id="R8d24fdcac141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6e64bf2c4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57eae98c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8a6d9174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20d1dc97a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b3ed67aa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8b0715da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637b5b3f8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ea7312a3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AGRIPA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AGRIPA NORGE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61 459 110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−231 854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31 491 041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Borgeskogsvingen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987 411 198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NORGE AS</a:t>
            </a:r>
          </a:p>
        </p:txBody>
      </p:sp>
    </p:spTree>
  </p:cSld>
  <p:clrMapOvr>
    <a:masterClrMapping xmlns:a="http://schemas.openxmlformats.org/drawingml/2006/main"/>
  </p:clrMapOvr>
</p:sld>
</file>