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64b315da4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fd08f76264044"/>
  </p:sldMasterIdLst>
  <p:sldIdLst>
    <p:sldId xmlns:r="http://schemas.openxmlformats.org/officeDocument/2006/relationships" id="256" r:id="Rbf3666c5677e44ab"/>
    <p:sldId xmlns:r="http://schemas.openxmlformats.org/officeDocument/2006/relationships" id="257" r:id="Rff9fa66f16cb4b44"/>
    <p:sldId xmlns:r="http://schemas.openxmlformats.org/officeDocument/2006/relationships" id="258" r:id="R50573a1ba4594ded"/>
    <p:sldId xmlns:r="http://schemas.openxmlformats.org/officeDocument/2006/relationships" id="259" r:id="Rdd77d6f0f8ca445d"/>
    <p:sldId xmlns:r="http://schemas.openxmlformats.org/officeDocument/2006/relationships" id="260" r:id="R040233c801ec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fd08f76264044" /><Relationship Type="http://schemas.openxmlformats.org/officeDocument/2006/relationships/slide" Target="/ppt/slides/slide1.xml" Id="Rbf3666c5677e44ab" /><Relationship Type="http://schemas.openxmlformats.org/officeDocument/2006/relationships/slide" Target="/ppt/slides/slide2.xml" Id="Rff9fa66f16cb4b44" /><Relationship Type="http://schemas.openxmlformats.org/officeDocument/2006/relationships/slide" Target="/ppt/slides/slide3.xml" Id="R50573a1ba4594ded" /><Relationship Type="http://schemas.openxmlformats.org/officeDocument/2006/relationships/slide" Target="/ppt/slides/slide4.xml" Id="Rdd77d6f0f8ca445d" /><Relationship Type="http://schemas.openxmlformats.org/officeDocument/2006/relationships/slide" Target="/ppt/slides/slide5.xml" Id="R040233c801ec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b8a141a0c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f86fb8e784e40" /><Relationship Type="http://schemas.openxmlformats.org/officeDocument/2006/relationships/theme" Target="/ppt/slideMasters/theme/theme1.xml" Id="R98a08cf8de4d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f86fb8e78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f9f9847d1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a26ea4a94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c4c4dd4ab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9e10a6f9c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0f80641364c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SJÅVÅG SIVILARKITEKT MNAL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SJÅVÅG SIVILARKITEKT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SJÅVÅG SIVILARKITEKT MNAL ble etablert [år] og holder til i Flatdal.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SJÅVÅG SIVILARKITEKT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SJÅVÅG SIVILARKITEKT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SJÅVÅG SIVILARKITEKT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Åmotsdalsvegen 494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3841 Flatdal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987 417 994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SJÅVÅG SIVILARKITEKT MNAL</a:t>
            </a:r>
          </a:p>
        </p:txBody>
      </p:sp>
    </p:spTree>
  </p:cSld>
  <p:clrMapOvr>
    <a:masterClrMapping xmlns:a="http://schemas.openxmlformats.org/drawingml/2006/main"/>
  </p:clrMapOvr>
</p:sld>
</file>