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5d109a8be646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aba633f0934d64"/>
  </p:sldMasterIdLst>
  <p:sldIdLst>
    <p:sldId xmlns:r="http://schemas.openxmlformats.org/officeDocument/2006/relationships" id="256" r:id="R8f3699ad42c648d9"/>
    <p:sldId xmlns:r="http://schemas.openxmlformats.org/officeDocument/2006/relationships" id="257" r:id="Ree83fe5c86a04b9a"/>
    <p:sldId xmlns:r="http://schemas.openxmlformats.org/officeDocument/2006/relationships" id="258" r:id="Rad5dbaf81b58403c"/>
    <p:sldId xmlns:r="http://schemas.openxmlformats.org/officeDocument/2006/relationships" id="259" r:id="R661bbf8d97c249a5"/>
    <p:sldId xmlns:r="http://schemas.openxmlformats.org/officeDocument/2006/relationships" id="260" r:id="R6ee0571f62ce42a9"/>
    <p:sldId xmlns:r="http://schemas.openxmlformats.org/officeDocument/2006/relationships" id="261" r:id="Rd6d46aada8ea4165"/>
    <p:sldId xmlns:r="http://schemas.openxmlformats.org/officeDocument/2006/relationships" id="262" r:id="R77c955e885b044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aba633f0934d64" /><Relationship Type="http://schemas.openxmlformats.org/officeDocument/2006/relationships/slide" Target="/ppt/slides/slide1.xml" Id="R8f3699ad42c648d9" /><Relationship Type="http://schemas.openxmlformats.org/officeDocument/2006/relationships/slide" Target="/ppt/slides/slide2.xml" Id="Ree83fe5c86a04b9a" /><Relationship Type="http://schemas.openxmlformats.org/officeDocument/2006/relationships/slide" Target="/ppt/slides/slide3.xml" Id="Rad5dbaf81b58403c" /><Relationship Type="http://schemas.openxmlformats.org/officeDocument/2006/relationships/slide" Target="/ppt/slides/slide4.xml" Id="R661bbf8d97c249a5" /><Relationship Type="http://schemas.openxmlformats.org/officeDocument/2006/relationships/slide" Target="/ppt/slides/slide5.xml" Id="R6ee0571f62ce42a9" /><Relationship Type="http://schemas.openxmlformats.org/officeDocument/2006/relationships/slide" Target="/ppt/slides/slide6.xml" Id="Rd6d46aada8ea4165" /><Relationship Type="http://schemas.openxmlformats.org/officeDocument/2006/relationships/slide" Target="/ppt/slides/slide7.xml" Id="R77c955e885b044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b45ab5634a46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e962804ba4ced" /><Relationship Type="http://schemas.openxmlformats.org/officeDocument/2006/relationships/theme" Target="/ppt/slideMasters/theme/theme1.xml" Id="R79f6e9f9e9d445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7e962804ba4c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be32a64834d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26b1f1a4d41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d011fb67e4c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92154185e44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421d2584a44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07f397c8c4c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65c0ed99e4a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ROGALAND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 REGNSKAP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3 761 871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679 674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552 002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707 134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2 048 940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VISTVIK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Torbergssons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post@rogaland-regnskap.no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www.rogaland-regnskap.no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987 437 693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REGNSKAP AS</a:t>
            </a:r>
          </a:p>
        </p:txBody>
      </p:sp>
    </p:spTree>
  </p:cSld>
  <p:clrMapOvr>
    <a:masterClrMapping xmlns:a="http://schemas.openxmlformats.org/drawingml/2006/main"/>
  </p:clrMapOvr>
</p:sld>
</file>