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513a11473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c079aab0d043ad"/>
  </p:sldMasterIdLst>
  <p:sldIdLst>
    <p:sldId xmlns:r="http://schemas.openxmlformats.org/officeDocument/2006/relationships" id="256" r:id="R78cf95da99a54e88"/>
    <p:sldId xmlns:r="http://schemas.openxmlformats.org/officeDocument/2006/relationships" id="257" r:id="R7871930c0b924fe3"/>
    <p:sldId xmlns:r="http://schemas.openxmlformats.org/officeDocument/2006/relationships" id="258" r:id="R151e2f4501854e0a"/>
    <p:sldId xmlns:r="http://schemas.openxmlformats.org/officeDocument/2006/relationships" id="259" r:id="Rc3a87f57f8fe4099"/>
    <p:sldId xmlns:r="http://schemas.openxmlformats.org/officeDocument/2006/relationships" id="260" r:id="R2d0989bcbfa34ca5"/>
    <p:sldId xmlns:r="http://schemas.openxmlformats.org/officeDocument/2006/relationships" id="261" r:id="Ree4937f7e6ec4e26"/>
    <p:sldId xmlns:r="http://schemas.openxmlformats.org/officeDocument/2006/relationships" id="262" r:id="R8286bc2d8f26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079aab0d043ad" /><Relationship Type="http://schemas.openxmlformats.org/officeDocument/2006/relationships/slide" Target="/ppt/slides/slide1.xml" Id="R78cf95da99a54e88" /><Relationship Type="http://schemas.openxmlformats.org/officeDocument/2006/relationships/slide" Target="/ppt/slides/slide2.xml" Id="R7871930c0b924fe3" /><Relationship Type="http://schemas.openxmlformats.org/officeDocument/2006/relationships/slide" Target="/ppt/slides/slide3.xml" Id="R151e2f4501854e0a" /><Relationship Type="http://schemas.openxmlformats.org/officeDocument/2006/relationships/slide" Target="/ppt/slides/slide4.xml" Id="Rc3a87f57f8fe4099" /><Relationship Type="http://schemas.openxmlformats.org/officeDocument/2006/relationships/slide" Target="/ppt/slides/slide5.xml" Id="R2d0989bcbfa34ca5" /><Relationship Type="http://schemas.openxmlformats.org/officeDocument/2006/relationships/slide" Target="/ppt/slides/slide6.xml" Id="Ree4937f7e6ec4e26" /><Relationship Type="http://schemas.openxmlformats.org/officeDocument/2006/relationships/slide" Target="/ppt/slides/slide7.xml" Id="R8286bc2d8f26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26656a7e5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2d4cf7d624264" /><Relationship Type="http://schemas.openxmlformats.org/officeDocument/2006/relationships/theme" Target="/ppt/slideMasters/theme/theme1.xml" Id="Rd2fdff788111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d2d4cf7d62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ae05d574d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49720e153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aab082f0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2b8cdedc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a8b5ca81c4f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c5add78dd4f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28944645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4 119 658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810 618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3 711 544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HESTVIK INGVILD JENTOFT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Hornebergvegen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71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www.eraregnskap.no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987 459 875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ERA REGNSKAP AS</a:t>
            </a:r>
          </a:p>
        </p:txBody>
      </p:sp>
    </p:spTree>
  </p:cSld>
  <p:clrMapOvr>
    <a:masterClrMapping xmlns:a="http://schemas.openxmlformats.org/drawingml/2006/main"/>
  </p:clrMapOvr>
</p:sld>
</file>