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40daef031044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af00c49a87402b"/>
  </p:sldMasterIdLst>
  <p:sldIdLst>
    <p:sldId xmlns:r="http://schemas.openxmlformats.org/officeDocument/2006/relationships" id="256" r:id="R622fabe6395e4f04"/>
    <p:sldId xmlns:r="http://schemas.openxmlformats.org/officeDocument/2006/relationships" id="257" r:id="Rc876f3d471f24dd1"/>
    <p:sldId xmlns:r="http://schemas.openxmlformats.org/officeDocument/2006/relationships" id="258" r:id="R66fdb285bfce489e"/>
    <p:sldId xmlns:r="http://schemas.openxmlformats.org/officeDocument/2006/relationships" id="259" r:id="R877e2a5128724ae7"/>
    <p:sldId xmlns:r="http://schemas.openxmlformats.org/officeDocument/2006/relationships" id="260" r:id="Rf365d9afb35a4bb2"/>
    <p:sldId xmlns:r="http://schemas.openxmlformats.org/officeDocument/2006/relationships" id="261" r:id="R2b389d0bc4ae4054"/>
    <p:sldId xmlns:r="http://schemas.openxmlformats.org/officeDocument/2006/relationships" id="262" r:id="R651388a31f2246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f00c49a87402b" /><Relationship Type="http://schemas.openxmlformats.org/officeDocument/2006/relationships/slide" Target="/ppt/slides/slide1.xml" Id="R622fabe6395e4f04" /><Relationship Type="http://schemas.openxmlformats.org/officeDocument/2006/relationships/slide" Target="/ppt/slides/slide2.xml" Id="Rc876f3d471f24dd1" /><Relationship Type="http://schemas.openxmlformats.org/officeDocument/2006/relationships/slide" Target="/ppt/slides/slide3.xml" Id="R66fdb285bfce489e" /><Relationship Type="http://schemas.openxmlformats.org/officeDocument/2006/relationships/slide" Target="/ppt/slides/slide4.xml" Id="R877e2a5128724ae7" /><Relationship Type="http://schemas.openxmlformats.org/officeDocument/2006/relationships/slide" Target="/ppt/slides/slide5.xml" Id="Rf365d9afb35a4bb2" /><Relationship Type="http://schemas.openxmlformats.org/officeDocument/2006/relationships/slide" Target="/ppt/slides/slide6.xml" Id="R2b389d0bc4ae4054" /><Relationship Type="http://schemas.openxmlformats.org/officeDocument/2006/relationships/slide" Target="/ppt/slides/slide7.xml" Id="R651388a31f2246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a9f38a1dd42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3db149c6b4f88" /><Relationship Type="http://schemas.openxmlformats.org/officeDocument/2006/relationships/theme" Target="/ppt/slideMasters/theme/theme1.xml" Id="R9a3cea45193447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a3db149c6b4f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98522b3e047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aec9a29af4f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12902ce174b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a4660f1ab44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b31e9f7424a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fc7ea32a248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df2755fa84b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172 296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26 956 848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29 263 335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38 482 981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Kristianiasvingen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em@icon-cg.com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987 460 016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