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dc4d9ad38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196a57f954628"/>
  </p:sldMasterIdLst>
  <p:sldIdLst>
    <p:sldId xmlns:r="http://schemas.openxmlformats.org/officeDocument/2006/relationships" id="256" r:id="Rd44cc07b641d48d3"/>
    <p:sldId xmlns:r="http://schemas.openxmlformats.org/officeDocument/2006/relationships" id="257" r:id="R7a118d4f0d1c4a8c"/>
    <p:sldId xmlns:r="http://schemas.openxmlformats.org/officeDocument/2006/relationships" id="258" r:id="Rc708b75fc7f64af6"/>
    <p:sldId xmlns:r="http://schemas.openxmlformats.org/officeDocument/2006/relationships" id="259" r:id="R3a9df8cceb004d76"/>
    <p:sldId xmlns:r="http://schemas.openxmlformats.org/officeDocument/2006/relationships" id="260" r:id="R0db379f1d5104c0f"/>
    <p:sldId xmlns:r="http://schemas.openxmlformats.org/officeDocument/2006/relationships" id="261" r:id="Rbaa4b09e3b96432b"/>
    <p:sldId xmlns:r="http://schemas.openxmlformats.org/officeDocument/2006/relationships" id="262" r:id="R443e01220232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196a57f954628" /><Relationship Type="http://schemas.openxmlformats.org/officeDocument/2006/relationships/slide" Target="/ppt/slides/slide1.xml" Id="Rd44cc07b641d48d3" /><Relationship Type="http://schemas.openxmlformats.org/officeDocument/2006/relationships/slide" Target="/ppt/slides/slide2.xml" Id="R7a118d4f0d1c4a8c" /><Relationship Type="http://schemas.openxmlformats.org/officeDocument/2006/relationships/slide" Target="/ppt/slides/slide3.xml" Id="Rc708b75fc7f64af6" /><Relationship Type="http://schemas.openxmlformats.org/officeDocument/2006/relationships/slide" Target="/ppt/slides/slide4.xml" Id="R3a9df8cceb004d76" /><Relationship Type="http://schemas.openxmlformats.org/officeDocument/2006/relationships/slide" Target="/ppt/slides/slide5.xml" Id="R0db379f1d5104c0f" /><Relationship Type="http://schemas.openxmlformats.org/officeDocument/2006/relationships/slide" Target="/ppt/slides/slide6.xml" Id="Rbaa4b09e3b96432b" /><Relationship Type="http://schemas.openxmlformats.org/officeDocument/2006/relationships/slide" Target="/ppt/slides/slide7.xml" Id="R443e01220232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4121b4620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5cd34f1194cfe" /><Relationship Type="http://schemas.openxmlformats.org/officeDocument/2006/relationships/theme" Target="/ppt/slideMasters/theme/theme1.xml" Id="R4ba6623be343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5cd34f119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ae6d5438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d50a1ef2a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cf8461925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46302471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af505ae4f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959923ce6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1fea43f0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RISVIK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RISVIK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RISVIK MANAGEMENT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RISVIK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RISVIK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RISVIK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RISVIK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JOHAN RISVIK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RISVIK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magne@risvikm.no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987 465 395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RISVIK MANAGEMENT AS</a:t>
            </a:r>
          </a:p>
        </p:txBody>
      </p:sp>
    </p:spTree>
  </p:cSld>
  <p:clrMapOvr>
    <a:masterClrMapping xmlns:a="http://schemas.openxmlformats.org/drawingml/2006/main"/>
  </p:clrMapOvr>
</p:sld>
</file>