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0eac03838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11cd6eed84fb0"/>
  </p:sldMasterIdLst>
  <p:sldIdLst>
    <p:sldId xmlns:r="http://schemas.openxmlformats.org/officeDocument/2006/relationships" id="256" r:id="R5d8dcc607a1f4eca"/>
    <p:sldId xmlns:r="http://schemas.openxmlformats.org/officeDocument/2006/relationships" id="257" r:id="Rc54fde72a9524908"/>
    <p:sldId xmlns:r="http://schemas.openxmlformats.org/officeDocument/2006/relationships" id="258" r:id="Raa44139e74914e7e"/>
    <p:sldId xmlns:r="http://schemas.openxmlformats.org/officeDocument/2006/relationships" id="259" r:id="R42c4d73ee0a24bde"/>
    <p:sldId xmlns:r="http://schemas.openxmlformats.org/officeDocument/2006/relationships" id="260" r:id="R942bf814705f4995"/>
    <p:sldId xmlns:r="http://schemas.openxmlformats.org/officeDocument/2006/relationships" id="261" r:id="R90a5490fbd26419c"/>
    <p:sldId xmlns:r="http://schemas.openxmlformats.org/officeDocument/2006/relationships" id="262" r:id="Rf699f081d4df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11cd6eed84fb0" /><Relationship Type="http://schemas.openxmlformats.org/officeDocument/2006/relationships/slide" Target="/ppt/slides/slide1.xml" Id="R5d8dcc607a1f4eca" /><Relationship Type="http://schemas.openxmlformats.org/officeDocument/2006/relationships/slide" Target="/ppt/slides/slide2.xml" Id="Rc54fde72a9524908" /><Relationship Type="http://schemas.openxmlformats.org/officeDocument/2006/relationships/slide" Target="/ppt/slides/slide3.xml" Id="Raa44139e74914e7e" /><Relationship Type="http://schemas.openxmlformats.org/officeDocument/2006/relationships/slide" Target="/ppt/slides/slide4.xml" Id="R42c4d73ee0a24bde" /><Relationship Type="http://schemas.openxmlformats.org/officeDocument/2006/relationships/slide" Target="/ppt/slides/slide5.xml" Id="R942bf814705f4995" /><Relationship Type="http://schemas.openxmlformats.org/officeDocument/2006/relationships/slide" Target="/ppt/slides/slide6.xml" Id="R90a5490fbd26419c" /><Relationship Type="http://schemas.openxmlformats.org/officeDocument/2006/relationships/slide" Target="/ppt/slides/slide7.xml" Id="Rf699f081d4df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207d2b9ee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5257d3244523" /><Relationship Type="http://schemas.openxmlformats.org/officeDocument/2006/relationships/theme" Target="/ppt/slideMasters/theme/theme1.xml" Id="R24985ecaa708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c5257d324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c9449851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11b6a3df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605f89d5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f1f8b645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68a76335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d9b4485a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eb7880f9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BYGGELEDELSE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BYGGELEDELSE NORGE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5 217 806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1 862 205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WESITO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HOWDEN INVEST AS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GRIM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walter@byggeledelsenorge.no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www.byggeledelsenorge.no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987 487 798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BYGGELEDELSE NORGE AS</a:t>
            </a:r>
          </a:p>
        </p:txBody>
      </p:sp>
    </p:spTree>
  </p:cSld>
  <p:clrMapOvr>
    <a:masterClrMapping xmlns:a="http://schemas.openxmlformats.org/drawingml/2006/main"/>
  </p:clrMapOvr>
</p:sld>
</file>