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c37649398e44b8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2d43c5ccc8a4ed5"/>
  </p:sldMasterIdLst>
  <p:sldIdLst>
    <p:sldId xmlns:r="http://schemas.openxmlformats.org/officeDocument/2006/relationships" id="256" r:id="R027b38741aa34c3f"/>
    <p:sldId xmlns:r="http://schemas.openxmlformats.org/officeDocument/2006/relationships" id="257" r:id="R44ed7c0da07b407f"/>
    <p:sldId xmlns:r="http://schemas.openxmlformats.org/officeDocument/2006/relationships" id="258" r:id="R76367227dc8943a7"/>
    <p:sldId xmlns:r="http://schemas.openxmlformats.org/officeDocument/2006/relationships" id="259" r:id="R56c0d956fdb1490b"/>
    <p:sldId xmlns:r="http://schemas.openxmlformats.org/officeDocument/2006/relationships" id="260" r:id="R204c7432d6354207"/>
    <p:sldId xmlns:r="http://schemas.openxmlformats.org/officeDocument/2006/relationships" id="261" r:id="Re335179ffb5048b4"/>
    <p:sldId xmlns:r="http://schemas.openxmlformats.org/officeDocument/2006/relationships" id="262" r:id="R24939b42292846b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2d43c5ccc8a4ed5" /><Relationship Type="http://schemas.openxmlformats.org/officeDocument/2006/relationships/slide" Target="/ppt/slides/slide1.xml" Id="R027b38741aa34c3f" /><Relationship Type="http://schemas.openxmlformats.org/officeDocument/2006/relationships/slide" Target="/ppt/slides/slide2.xml" Id="R44ed7c0da07b407f" /><Relationship Type="http://schemas.openxmlformats.org/officeDocument/2006/relationships/slide" Target="/ppt/slides/slide3.xml" Id="R76367227dc8943a7" /><Relationship Type="http://schemas.openxmlformats.org/officeDocument/2006/relationships/slide" Target="/ppt/slides/slide4.xml" Id="R56c0d956fdb1490b" /><Relationship Type="http://schemas.openxmlformats.org/officeDocument/2006/relationships/slide" Target="/ppt/slides/slide5.xml" Id="R204c7432d6354207" /><Relationship Type="http://schemas.openxmlformats.org/officeDocument/2006/relationships/slide" Target="/ppt/slides/slide6.xml" Id="Re335179ffb5048b4" /><Relationship Type="http://schemas.openxmlformats.org/officeDocument/2006/relationships/slide" Target="/ppt/slides/slide7.xml" Id="R24939b42292846b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c9196dee9d2405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64033894ee4d10" /><Relationship Type="http://schemas.openxmlformats.org/officeDocument/2006/relationships/theme" Target="/ppt/slideMasters/theme/theme1.xml" Id="R106c9207a2f845c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664033894ee4d1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609201e7ed420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02e99e2fbc45f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79c2bbc79e44b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ed8f5df65d46f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406bb7c04e416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aced9e358f49b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da6f7071c84ea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LIMONE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LIMONE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LIMONE AS ble etablert [år] og holder til i Voss.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LIMONE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LIMONE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LIMONE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1 622 471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−3 670 921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7 697 979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104 505 941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126 608 209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LIMONE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AMALIE HEGLAND LAURITZEN  –  97,0 %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ØYVIND LAURITZEN  –  2,7 %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 HEGLAND LAURITZEN  –  0,3 %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LIMONE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Evangervegen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5704 Voss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56 51 34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987 505 060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LIMONE AS</a:t>
            </a:r>
          </a:p>
        </p:txBody>
      </p:sp>
    </p:spTree>
  </p:cSld>
  <p:clrMapOvr>
    <a:masterClrMapping xmlns:a="http://schemas.openxmlformats.org/drawingml/2006/main"/>
  </p:clrMapOvr>
</p:sld>
</file>