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663d3516a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5e359011e4562"/>
  </p:sldMasterIdLst>
  <p:sldIdLst>
    <p:sldId xmlns:r="http://schemas.openxmlformats.org/officeDocument/2006/relationships" id="256" r:id="Re5448412d6804104"/>
    <p:sldId xmlns:r="http://schemas.openxmlformats.org/officeDocument/2006/relationships" id="257" r:id="Reee67baae82640c4"/>
    <p:sldId xmlns:r="http://schemas.openxmlformats.org/officeDocument/2006/relationships" id="258" r:id="Re429c8a2cd0a4ae9"/>
    <p:sldId xmlns:r="http://schemas.openxmlformats.org/officeDocument/2006/relationships" id="259" r:id="R3db13e9537d34fe6"/>
    <p:sldId xmlns:r="http://schemas.openxmlformats.org/officeDocument/2006/relationships" id="260" r:id="R484efdcaaf2d45b4"/>
    <p:sldId xmlns:r="http://schemas.openxmlformats.org/officeDocument/2006/relationships" id="261" r:id="Rcb0495c1a36d47c4"/>
    <p:sldId xmlns:r="http://schemas.openxmlformats.org/officeDocument/2006/relationships" id="262" r:id="Re3374df6aae0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5e359011e4562" /><Relationship Type="http://schemas.openxmlformats.org/officeDocument/2006/relationships/slide" Target="/ppt/slides/slide1.xml" Id="Re5448412d6804104" /><Relationship Type="http://schemas.openxmlformats.org/officeDocument/2006/relationships/slide" Target="/ppt/slides/slide2.xml" Id="Reee67baae82640c4" /><Relationship Type="http://schemas.openxmlformats.org/officeDocument/2006/relationships/slide" Target="/ppt/slides/slide3.xml" Id="Re429c8a2cd0a4ae9" /><Relationship Type="http://schemas.openxmlformats.org/officeDocument/2006/relationships/slide" Target="/ppt/slides/slide4.xml" Id="R3db13e9537d34fe6" /><Relationship Type="http://schemas.openxmlformats.org/officeDocument/2006/relationships/slide" Target="/ppt/slides/slide5.xml" Id="R484efdcaaf2d45b4" /><Relationship Type="http://schemas.openxmlformats.org/officeDocument/2006/relationships/slide" Target="/ppt/slides/slide6.xml" Id="Rcb0495c1a36d47c4" /><Relationship Type="http://schemas.openxmlformats.org/officeDocument/2006/relationships/slide" Target="/ppt/slides/slide7.xml" Id="Re3374df6aae0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38941c094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cf2993a148e2" /><Relationship Type="http://schemas.openxmlformats.org/officeDocument/2006/relationships/theme" Target="/ppt/slideMasters/theme/theme1.xml" Id="R3bc7ed1827f8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9cf2993a1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4b40739b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90fc7ba6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b215c780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62c5263ed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b5dec236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3e2f80fb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aa159f8d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TDK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MEDIA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36 884 591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7 490 966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3 553 240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33 121 678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TRULS ROAR DAHL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VIDAR JUSTIN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truls@tdkmedia.no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