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730ceb0ed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1683a09f44486"/>
  </p:sldMasterIdLst>
  <p:sldIdLst>
    <p:sldId xmlns:r="http://schemas.openxmlformats.org/officeDocument/2006/relationships" id="256" r:id="R3535922314b44893"/>
    <p:sldId xmlns:r="http://schemas.openxmlformats.org/officeDocument/2006/relationships" id="257" r:id="Rba9c23dd34a24a11"/>
    <p:sldId xmlns:r="http://schemas.openxmlformats.org/officeDocument/2006/relationships" id="258" r:id="Rfef747e86ba24067"/>
    <p:sldId xmlns:r="http://schemas.openxmlformats.org/officeDocument/2006/relationships" id="259" r:id="Rdb49098915434ce6"/>
    <p:sldId xmlns:r="http://schemas.openxmlformats.org/officeDocument/2006/relationships" id="260" r:id="R33feb0a4c494450c"/>
    <p:sldId xmlns:r="http://schemas.openxmlformats.org/officeDocument/2006/relationships" id="261" r:id="Re4c0400ebe3d4c59"/>
    <p:sldId xmlns:r="http://schemas.openxmlformats.org/officeDocument/2006/relationships" id="262" r:id="Ra3813f55eceb41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1683a09f44486" /><Relationship Type="http://schemas.openxmlformats.org/officeDocument/2006/relationships/slide" Target="/ppt/slides/slide1.xml" Id="R3535922314b44893" /><Relationship Type="http://schemas.openxmlformats.org/officeDocument/2006/relationships/slide" Target="/ppt/slides/slide2.xml" Id="Rba9c23dd34a24a11" /><Relationship Type="http://schemas.openxmlformats.org/officeDocument/2006/relationships/slide" Target="/ppt/slides/slide3.xml" Id="Rfef747e86ba24067" /><Relationship Type="http://schemas.openxmlformats.org/officeDocument/2006/relationships/slide" Target="/ppt/slides/slide4.xml" Id="Rdb49098915434ce6" /><Relationship Type="http://schemas.openxmlformats.org/officeDocument/2006/relationships/slide" Target="/ppt/slides/slide5.xml" Id="R33feb0a4c494450c" /><Relationship Type="http://schemas.openxmlformats.org/officeDocument/2006/relationships/slide" Target="/ppt/slides/slide6.xml" Id="Re4c0400ebe3d4c59" /><Relationship Type="http://schemas.openxmlformats.org/officeDocument/2006/relationships/slide" Target="/ppt/slides/slide7.xml" Id="Ra3813f55eceb41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c178122bf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750e3769547e3" /><Relationship Type="http://schemas.openxmlformats.org/officeDocument/2006/relationships/theme" Target="/ppt/slideMasters/theme/theme1.xml" Id="Rb4e7bd0bc1b1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750e37695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eb1c9bcbf47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55b52d54a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28bbcc0234f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6920725cb41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ea641e335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26c134cd74f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8af9741aa44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BJÅSTADBAKKEN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BJÅSTADBAKKEN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BJÅSTADBAKKEN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BJÅSTADBAKKEN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BJÅSTADBAKKEN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BJÅSTADBAKKEN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−2 768 533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6 649 122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47 601 421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56 306 056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BJÅSTADBAKKEN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MAGRITT BJÅSTAD VIKEBAKK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VEGARD BJÅSTAD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JENNY BJÅSTAD NESSET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ERIK BJÅSTAD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BJÅSTAD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VIGDIS TEIGENE BJÅSTAD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BJÅSTADBAKKEN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987 515 384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BJÅSTADBAKKEN AS</a:t>
            </a:r>
          </a:p>
        </p:txBody>
      </p:sp>
    </p:spTree>
  </p:cSld>
  <p:clrMapOvr>
    <a:masterClrMapping xmlns:a="http://schemas.openxmlformats.org/drawingml/2006/main"/>
  </p:clrMapOvr>
</p:sld>
</file>