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bf8a05682545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d95cfc82824759"/>
  </p:sldMasterIdLst>
  <p:sldIdLst>
    <p:sldId xmlns:r="http://schemas.openxmlformats.org/officeDocument/2006/relationships" id="256" r:id="R4f2f3806c8de4956"/>
    <p:sldId xmlns:r="http://schemas.openxmlformats.org/officeDocument/2006/relationships" id="257" r:id="R43a398b7e6024745"/>
    <p:sldId xmlns:r="http://schemas.openxmlformats.org/officeDocument/2006/relationships" id="258" r:id="Rae9a278730464ea3"/>
    <p:sldId xmlns:r="http://schemas.openxmlformats.org/officeDocument/2006/relationships" id="259" r:id="R8a8ed6bdbe504894"/>
    <p:sldId xmlns:r="http://schemas.openxmlformats.org/officeDocument/2006/relationships" id="260" r:id="Ree9acece8f334750"/>
    <p:sldId xmlns:r="http://schemas.openxmlformats.org/officeDocument/2006/relationships" id="261" r:id="Ra242ff56a955498f"/>
    <p:sldId xmlns:r="http://schemas.openxmlformats.org/officeDocument/2006/relationships" id="262" r:id="R6aaca3b5afd647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d95cfc82824759" /><Relationship Type="http://schemas.openxmlformats.org/officeDocument/2006/relationships/slide" Target="/ppt/slides/slide1.xml" Id="R4f2f3806c8de4956" /><Relationship Type="http://schemas.openxmlformats.org/officeDocument/2006/relationships/slide" Target="/ppt/slides/slide2.xml" Id="R43a398b7e6024745" /><Relationship Type="http://schemas.openxmlformats.org/officeDocument/2006/relationships/slide" Target="/ppt/slides/slide3.xml" Id="Rae9a278730464ea3" /><Relationship Type="http://schemas.openxmlformats.org/officeDocument/2006/relationships/slide" Target="/ppt/slides/slide4.xml" Id="R8a8ed6bdbe504894" /><Relationship Type="http://schemas.openxmlformats.org/officeDocument/2006/relationships/slide" Target="/ppt/slides/slide5.xml" Id="Ree9acece8f334750" /><Relationship Type="http://schemas.openxmlformats.org/officeDocument/2006/relationships/slide" Target="/ppt/slides/slide6.xml" Id="Ra242ff56a955498f" /><Relationship Type="http://schemas.openxmlformats.org/officeDocument/2006/relationships/slide" Target="/ppt/slides/slide7.xml" Id="R6aaca3b5afd647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36d35507da4a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c189f596c4559" /><Relationship Type="http://schemas.openxmlformats.org/officeDocument/2006/relationships/theme" Target="/ppt/slideMasters/theme/theme1.xml" Id="Re09a8a1b8bfa4d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dc189f596c45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20282327345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9157d9f8e49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2b9ce4cc54f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7384709214a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371723f734d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796f770fe41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713c4a95044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WESSEL SKIBS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 SKIBS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−546 144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17 074 389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64 126 744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65 758 562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SVENSSON CHRISTIAN WESSEL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Barfots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987 537 868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