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0822f083554b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23229c071f4603"/>
  </p:sldMasterIdLst>
  <p:sldIdLst>
    <p:sldId xmlns:r="http://schemas.openxmlformats.org/officeDocument/2006/relationships" id="256" r:id="Re8811bfe29144500"/>
    <p:sldId xmlns:r="http://schemas.openxmlformats.org/officeDocument/2006/relationships" id="257" r:id="R661c34064d714148"/>
    <p:sldId xmlns:r="http://schemas.openxmlformats.org/officeDocument/2006/relationships" id="258" r:id="R73ed4469f9f54895"/>
    <p:sldId xmlns:r="http://schemas.openxmlformats.org/officeDocument/2006/relationships" id="259" r:id="R6bdf619f88614d1b"/>
    <p:sldId xmlns:r="http://schemas.openxmlformats.org/officeDocument/2006/relationships" id="260" r:id="Rfb12132bc8ab4ee1"/>
    <p:sldId xmlns:r="http://schemas.openxmlformats.org/officeDocument/2006/relationships" id="261" r:id="R90587138cf0f4f06"/>
    <p:sldId xmlns:r="http://schemas.openxmlformats.org/officeDocument/2006/relationships" id="262" r:id="R95ed43a9b3d743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23229c071f4603" /><Relationship Type="http://schemas.openxmlformats.org/officeDocument/2006/relationships/slide" Target="/ppt/slides/slide1.xml" Id="Re8811bfe29144500" /><Relationship Type="http://schemas.openxmlformats.org/officeDocument/2006/relationships/slide" Target="/ppt/slides/slide2.xml" Id="R661c34064d714148" /><Relationship Type="http://schemas.openxmlformats.org/officeDocument/2006/relationships/slide" Target="/ppt/slides/slide3.xml" Id="R73ed4469f9f54895" /><Relationship Type="http://schemas.openxmlformats.org/officeDocument/2006/relationships/slide" Target="/ppt/slides/slide4.xml" Id="R6bdf619f88614d1b" /><Relationship Type="http://schemas.openxmlformats.org/officeDocument/2006/relationships/slide" Target="/ppt/slides/slide5.xml" Id="Rfb12132bc8ab4ee1" /><Relationship Type="http://schemas.openxmlformats.org/officeDocument/2006/relationships/slide" Target="/ppt/slides/slide6.xml" Id="R90587138cf0f4f06" /><Relationship Type="http://schemas.openxmlformats.org/officeDocument/2006/relationships/slide" Target="/ppt/slides/slide7.xml" Id="R95ed43a9b3d743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18813133841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c91156bae470e" /><Relationship Type="http://schemas.openxmlformats.org/officeDocument/2006/relationships/theme" Target="/ppt/slideMasters/theme/theme1.xml" Id="Ra7cd5c69f45442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8c91156bae47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131337bb348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035290f0041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c1f90babd40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1d54e3d0047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ce51cc8ee41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5943d166b4a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e3d06827542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ELVEKALLEN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18 996 360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17 118 453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17 116 975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203 671 784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290 206 148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ASTRID LÆRDAL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