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b8c6c7a62f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b57984df54c9d"/>
  </p:sldMasterIdLst>
  <p:sldIdLst>
    <p:sldId xmlns:r="http://schemas.openxmlformats.org/officeDocument/2006/relationships" id="256" r:id="R405db1e15b1248ef"/>
    <p:sldId xmlns:r="http://schemas.openxmlformats.org/officeDocument/2006/relationships" id="257" r:id="Ra136cf8e1f084afb"/>
    <p:sldId xmlns:r="http://schemas.openxmlformats.org/officeDocument/2006/relationships" id="258" r:id="Rf50161656c6b45f4"/>
    <p:sldId xmlns:r="http://schemas.openxmlformats.org/officeDocument/2006/relationships" id="259" r:id="Ra28835896fde4133"/>
    <p:sldId xmlns:r="http://schemas.openxmlformats.org/officeDocument/2006/relationships" id="260" r:id="Re118714c2b4546c0"/>
    <p:sldId xmlns:r="http://schemas.openxmlformats.org/officeDocument/2006/relationships" id="261" r:id="R267490715cd24537"/>
    <p:sldId xmlns:r="http://schemas.openxmlformats.org/officeDocument/2006/relationships" id="262" r:id="R9bba5ceab1ca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b57984df54c9d" /><Relationship Type="http://schemas.openxmlformats.org/officeDocument/2006/relationships/slide" Target="/ppt/slides/slide1.xml" Id="R405db1e15b1248ef" /><Relationship Type="http://schemas.openxmlformats.org/officeDocument/2006/relationships/slide" Target="/ppt/slides/slide2.xml" Id="Ra136cf8e1f084afb" /><Relationship Type="http://schemas.openxmlformats.org/officeDocument/2006/relationships/slide" Target="/ppt/slides/slide3.xml" Id="Rf50161656c6b45f4" /><Relationship Type="http://schemas.openxmlformats.org/officeDocument/2006/relationships/slide" Target="/ppt/slides/slide4.xml" Id="Ra28835896fde4133" /><Relationship Type="http://schemas.openxmlformats.org/officeDocument/2006/relationships/slide" Target="/ppt/slides/slide5.xml" Id="Re118714c2b4546c0" /><Relationship Type="http://schemas.openxmlformats.org/officeDocument/2006/relationships/slide" Target="/ppt/slides/slide6.xml" Id="R267490715cd24537" /><Relationship Type="http://schemas.openxmlformats.org/officeDocument/2006/relationships/slide" Target="/ppt/slides/slide7.xml" Id="R9bba5ceab1ca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8a980940e42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cbc75d3f044bc" /><Relationship Type="http://schemas.openxmlformats.org/officeDocument/2006/relationships/theme" Target="/ppt/slideMasters/theme/theme1.xml" Id="R9457f85629d7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cbc75d3f0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a73c2c07d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4fcedd16345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d51fbd565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8eec6ee19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d895a6cff47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5d895117b47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b281fc1284b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MILJØANLEGG ENTREPRENØRFORRETNING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MILJØANLEGG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MILJØANLEGG ENTREPRENØRFORRETNING AS ble etablert [år] og holder til i Kolltveit.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MILJØANLEGG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MILJØANLEGG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MILJØANLEGG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6 091 958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208 620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805 634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MILJØANLEGG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 TURØY &amp; ALGRØY AS  –  52,3 %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 BJARTE  –  43,6 %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GRIMSDAL STEINAR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MILJØANLEGG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Bildøybakken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5360 Kolltveit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26 48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987 544 627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MILJØANLEGG ENTREPRENØRFORRETNING AS</a:t>
            </a:r>
          </a:p>
        </p:txBody>
      </p:sp>
    </p:spTree>
  </p:cSld>
  <p:clrMapOvr>
    <a:masterClrMapping xmlns:a="http://schemas.openxmlformats.org/drawingml/2006/main"/>
  </p:clrMapOvr>
</p:sld>
</file>