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3ce734862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5a4d032534ce7"/>
  </p:sldMasterIdLst>
  <p:sldIdLst>
    <p:sldId xmlns:r="http://schemas.openxmlformats.org/officeDocument/2006/relationships" id="256" r:id="Rd9900c15dcd447da"/>
    <p:sldId xmlns:r="http://schemas.openxmlformats.org/officeDocument/2006/relationships" id="257" r:id="R2072de09dd744f6d"/>
    <p:sldId xmlns:r="http://schemas.openxmlformats.org/officeDocument/2006/relationships" id="258" r:id="Rc04b16d9870d47d3"/>
    <p:sldId xmlns:r="http://schemas.openxmlformats.org/officeDocument/2006/relationships" id="259" r:id="R9326c909f9564d09"/>
    <p:sldId xmlns:r="http://schemas.openxmlformats.org/officeDocument/2006/relationships" id="260" r:id="Rd781fb4dffbd4a2c"/>
    <p:sldId xmlns:r="http://schemas.openxmlformats.org/officeDocument/2006/relationships" id="261" r:id="R518159b3f3e045b8"/>
    <p:sldId xmlns:r="http://schemas.openxmlformats.org/officeDocument/2006/relationships" id="262" r:id="Ra77ec20d1756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5a4d032534ce7" /><Relationship Type="http://schemas.openxmlformats.org/officeDocument/2006/relationships/slide" Target="/ppt/slides/slide1.xml" Id="Rd9900c15dcd447da" /><Relationship Type="http://schemas.openxmlformats.org/officeDocument/2006/relationships/slide" Target="/ppt/slides/slide2.xml" Id="R2072de09dd744f6d" /><Relationship Type="http://schemas.openxmlformats.org/officeDocument/2006/relationships/slide" Target="/ppt/slides/slide3.xml" Id="Rc04b16d9870d47d3" /><Relationship Type="http://schemas.openxmlformats.org/officeDocument/2006/relationships/slide" Target="/ppt/slides/slide4.xml" Id="R9326c909f9564d09" /><Relationship Type="http://schemas.openxmlformats.org/officeDocument/2006/relationships/slide" Target="/ppt/slides/slide5.xml" Id="Rd781fb4dffbd4a2c" /><Relationship Type="http://schemas.openxmlformats.org/officeDocument/2006/relationships/slide" Target="/ppt/slides/slide6.xml" Id="R518159b3f3e045b8" /><Relationship Type="http://schemas.openxmlformats.org/officeDocument/2006/relationships/slide" Target="/ppt/slides/slide7.xml" Id="Ra77ec20d1756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2b56610f3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1aa7a8ef54891" /><Relationship Type="http://schemas.openxmlformats.org/officeDocument/2006/relationships/theme" Target="/ppt/slideMasters/theme/theme1.xml" Id="Rccc5d2fca87a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1aa7a8ef5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0a85610e9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8f62f9b3d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c3af711a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2508c5cb2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583e910c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5ef42f966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9d69d8b4c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PTMC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PTMC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PTMC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PTMC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PTMC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PTMC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31 652 192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34 334 805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PTMC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REIDAR TØNNESSEN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PTMC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Eikvåg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987 545 305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PTMC AS</a:t>
            </a:r>
          </a:p>
        </p:txBody>
      </p:sp>
    </p:spTree>
  </p:cSld>
  <p:clrMapOvr>
    <a:masterClrMapping xmlns:a="http://schemas.openxmlformats.org/drawingml/2006/main"/>
  </p:clrMapOvr>
</p:sld>
</file>