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ef1d27c44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879e104b14362"/>
  </p:sldMasterIdLst>
  <p:sldIdLst>
    <p:sldId xmlns:r="http://schemas.openxmlformats.org/officeDocument/2006/relationships" id="256" r:id="R51d35f06acd84485"/>
    <p:sldId xmlns:r="http://schemas.openxmlformats.org/officeDocument/2006/relationships" id="257" r:id="R884ee3fdb9a440cd"/>
    <p:sldId xmlns:r="http://schemas.openxmlformats.org/officeDocument/2006/relationships" id="258" r:id="Rfb060cd668304ef1"/>
    <p:sldId xmlns:r="http://schemas.openxmlformats.org/officeDocument/2006/relationships" id="259" r:id="R8775dab31f2147d9"/>
    <p:sldId xmlns:r="http://schemas.openxmlformats.org/officeDocument/2006/relationships" id="260" r:id="Rac1c59909d034d6d"/>
    <p:sldId xmlns:r="http://schemas.openxmlformats.org/officeDocument/2006/relationships" id="261" r:id="R43ff292f7a244d8d"/>
    <p:sldId xmlns:r="http://schemas.openxmlformats.org/officeDocument/2006/relationships" id="262" r:id="R0dbe1123ffd6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879e104b14362" /><Relationship Type="http://schemas.openxmlformats.org/officeDocument/2006/relationships/slide" Target="/ppt/slides/slide1.xml" Id="R51d35f06acd84485" /><Relationship Type="http://schemas.openxmlformats.org/officeDocument/2006/relationships/slide" Target="/ppt/slides/slide2.xml" Id="R884ee3fdb9a440cd" /><Relationship Type="http://schemas.openxmlformats.org/officeDocument/2006/relationships/slide" Target="/ppt/slides/slide3.xml" Id="Rfb060cd668304ef1" /><Relationship Type="http://schemas.openxmlformats.org/officeDocument/2006/relationships/slide" Target="/ppt/slides/slide4.xml" Id="R8775dab31f2147d9" /><Relationship Type="http://schemas.openxmlformats.org/officeDocument/2006/relationships/slide" Target="/ppt/slides/slide5.xml" Id="Rac1c59909d034d6d" /><Relationship Type="http://schemas.openxmlformats.org/officeDocument/2006/relationships/slide" Target="/ppt/slides/slide6.xml" Id="R43ff292f7a244d8d" /><Relationship Type="http://schemas.openxmlformats.org/officeDocument/2006/relationships/slide" Target="/ppt/slides/slide7.xml" Id="R0dbe1123ffd6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27c55711e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231b2ec44110" /><Relationship Type="http://schemas.openxmlformats.org/officeDocument/2006/relationships/theme" Target="/ppt/slideMasters/theme/theme1.xml" Id="R66851f25324a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1231b2ec4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637c583a6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5757d474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ea373928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32f50671f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a82fdda6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07bc3051b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19b4213fb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1 003 217 801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1 042 063 883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OSKAR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VIKTOR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