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38c0545ad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1bf36e44c4059"/>
  </p:sldMasterIdLst>
  <p:sldIdLst>
    <p:sldId xmlns:r="http://schemas.openxmlformats.org/officeDocument/2006/relationships" id="256" r:id="R8c58f9edf3f44274"/>
    <p:sldId xmlns:r="http://schemas.openxmlformats.org/officeDocument/2006/relationships" id="257" r:id="R91e678043dd24da3"/>
    <p:sldId xmlns:r="http://schemas.openxmlformats.org/officeDocument/2006/relationships" id="258" r:id="R0eef1b22046c4677"/>
    <p:sldId xmlns:r="http://schemas.openxmlformats.org/officeDocument/2006/relationships" id="259" r:id="Rbab25487bda540d4"/>
    <p:sldId xmlns:r="http://schemas.openxmlformats.org/officeDocument/2006/relationships" id="260" r:id="R28ebaeacdbde4b6e"/>
    <p:sldId xmlns:r="http://schemas.openxmlformats.org/officeDocument/2006/relationships" id="261" r:id="Reb7aa679e3b847c9"/>
    <p:sldId xmlns:r="http://schemas.openxmlformats.org/officeDocument/2006/relationships" id="262" r:id="R228f2b77f7db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1bf36e44c4059" /><Relationship Type="http://schemas.openxmlformats.org/officeDocument/2006/relationships/slide" Target="/ppt/slides/slide1.xml" Id="R8c58f9edf3f44274" /><Relationship Type="http://schemas.openxmlformats.org/officeDocument/2006/relationships/slide" Target="/ppt/slides/slide2.xml" Id="R91e678043dd24da3" /><Relationship Type="http://schemas.openxmlformats.org/officeDocument/2006/relationships/slide" Target="/ppt/slides/slide3.xml" Id="R0eef1b22046c4677" /><Relationship Type="http://schemas.openxmlformats.org/officeDocument/2006/relationships/slide" Target="/ppt/slides/slide4.xml" Id="Rbab25487bda540d4" /><Relationship Type="http://schemas.openxmlformats.org/officeDocument/2006/relationships/slide" Target="/ppt/slides/slide5.xml" Id="R28ebaeacdbde4b6e" /><Relationship Type="http://schemas.openxmlformats.org/officeDocument/2006/relationships/slide" Target="/ppt/slides/slide6.xml" Id="Reb7aa679e3b847c9" /><Relationship Type="http://schemas.openxmlformats.org/officeDocument/2006/relationships/slide" Target="/ppt/slides/slide7.xml" Id="R228f2b77f7db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bc4541bbd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3f05e5c0419c" /><Relationship Type="http://schemas.openxmlformats.org/officeDocument/2006/relationships/theme" Target="/ppt/slideMasters/theme/theme1.xml" Id="Rd72591daa707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e3f05e5c0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ed6aad125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7e96ab48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ebdd9872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4ab33aa1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260af598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60152e80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fb6f4ead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